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5" r:id="rId4"/>
  </p:sldMasterIdLst>
  <p:handoutMasterIdLst>
    <p:handoutMasterId r:id="rId13"/>
  </p:handoutMasterIdLst>
  <p:sldIdLst>
    <p:sldId id="274" r:id="rId5"/>
    <p:sldId id="279" r:id="rId6"/>
    <p:sldId id="286" r:id="rId7"/>
    <p:sldId id="293" r:id="rId8"/>
    <p:sldId id="280" r:id="rId9"/>
    <p:sldId id="294" r:id="rId10"/>
    <p:sldId id="300" r:id="rId11"/>
    <p:sldId id="299" r:id="rId12"/>
  </p:sldIdLst>
  <p:sldSz cx="9144000" cy="6858000" type="screen4x3"/>
  <p:notesSz cx="6669088"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67C5DA-39CB-4274-866F-BA025CFE214B}" v="59" dt="2023-02-21T14:24:39.962"/>
    <p1510:client id="{42A22E50-9AF3-43DC-AC20-81DAEA91AB51}" v="3" dt="2023-02-21T14:13:19.007"/>
    <p1510:client id="{5A1D1F59-C358-4DEF-93A1-AE2964BD768B}" vWet="4" dt="2023-02-21T14:20:40.101"/>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nter, A.W. (Lydia) de" userId="14eb52c0-c8df-4a49-9e82-adbd552faf8c" providerId="ADAL" clId="{0667C5DA-39CB-4274-866F-BA025CFE214B}"/>
    <pc:docChg chg="addSld modSld sldOrd">
      <pc:chgData name="Winter, A.W. (Lydia) de" userId="14eb52c0-c8df-4a49-9e82-adbd552faf8c" providerId="ADAL" clId="{0667C5DA-39CB-4274-866F-BA025CFE214B}" dt="2023-02-21T14:24:39.962" v="56"/>
      <pc:docMkLst>
        <pc:docMk/>
      </pc:docMkLst>
      <pc:sldChg chg="ord">
        <pc:chgData name="Winter, A.W. (Lydia) de" userId="14eb52c0-c8df-4a49-9e82-adbd552faf8c" providerId="ADAL" clId="{0667C5DA-39CB-4274-866F-BA025CFE214B}" dt="2023-02-21T14:23:59.979" v="52"/>
        <pc:sldMkLst>
          <pc:docMk/>
          <pc:sldMk cId="1440199901" sldId="280"/>
        </pc:sldMkLst>
      </pc:sldChg>
      <pc:sldChg chg="modSp new mod ord">
        <pc:chgData name="Winter, A.W. (Lydia) de" userId="14eb52c0-c8df-4a49-9e82-adbd552faf8c" providerId="ADAL" clId="{0667C5DA-39CB-4274-866F-BA025CFE214B}" dt="2023-02-21T14:24:39.962" v="56"/>
        <pc:sldMkLst>
          <pc:docMk/>
          <pc:sldMk cId="1603851584" sldId="300"/>
        </pc:sldMkLst>
        <pc:spChg chg="mod">
          <ac:chgData name="Winter, A.W. (Lydia) de" userId="14eb52c0-c8df-4a49-9e82-adbd552faf8c" providerId="ADAL" clId="{0667C5DA-39CB-4274-866F-BA025CFE214B}" dt="2023-02-21T14:20:55.005" v="45" actId="20577"/>
          <ac:spMkLst>
            <pc:docMk/>
            <pc:sldMk cId="1603851584" sldId="300"/>
            <ac:spMk id="2" creationId="{CA01D5D6-9490-D9DC-89B6-8DF35E13F736}"/>
          </ac:spMkLst>
        </pc:spChg>
        <pc:spChg chg="mod">
          <ac:chgData name="Winter, A.W. (Lydia) de" userId="14eb52c0-c8df-4a49-9e82-adbd552faf8c" providerId="ADAL" clId="{0667C5DA-39CB-4274-866F-BA025CFE214B}" dt="2023-02-21T14:21:42.698" v="50" actId="20577"/>
          <ac:spMkLst>
            <pc:docMk/>
            <pc:sldMk cId="1603851584" sldId="300"/>
            <ac:spMk id="3" creationId="{801F9192-5080-7A75-4F98-5FB5D421F5D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777607" y="0"/>
            <a:ext cx="2889938" cy="498056"/>
          </a:xfrm>
          <a:prstGeom prst="rect">
            <a:avLst/>
          </a:prstGeom>
        </p:spPr>
        <p:txBody>
          <a:bodyPr vert="horz" lIns="91440" tIns="45720" rIns="91440" bIns="45720" rtlCol="0"/>
          <a:lstStyle>
            <a:lvl1pPr algn="r">
              <a:defRPr sz="1200"/>
            </a:lvl1pPr>
          </a:lstStyle>
          <a:p>
            <a:fld id="{C27DB156-F2C4-4F06-A66E-3842C60BE707}" type="datetimeFigureOut">
              <a:rPr lang="nl-NL" smtClean="0"/>
              <a:t>21-2-2023</a:t>
            </a:fld>
            <a:endParaRPr lang="nl-NL"/>
          </a:p>
        </p:txBody>
      </p:sp>
      <p:sp>
        <p:nvSpPr>
          <p:cNvPr id="4" name="Tijdelijke aanduiding voor voettekst 3"/>
          <p:cNvSpPr>
            <a:spLocks noGrp="1"/>
          </p:cNvSpPr>
          <p:nvPr>
            <p:ph type="ftr" sz="quarter" idx="2"/>
          </p:nvPr>
        </p:nvSpPr>
        <p:spPr>
          <a:xfrm>
            <a:off x="0" y="9428584"/>
            <a:ext cx="2889938" cy="498055"/>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777607" y="9428584"/>
            <a:ext cx="2889938" cy="498055"/>
          </a:xfrm>
          <a:prstGeom prst="rect">
            <a:avLst/>
          </a:prstGeom>
        </p:spPr>
        <p:txBody>
          <a:bodyPr vert="horz" lIns="91440" tIns="45720" rIns="91440" bIns="45720" rtlCol="0" anchor="b"/>
          <a:lstStyle>
            <a:lvl1pPr algn="r">
              <a:defRPr sz="1200"/>
            </a:lvl1pPr>
          </a:lstStyle>
          <a:p>
            <a:fld id="{AD008493-822A-4D9B-81D7-9BBC7C249879}" type="slidenum">
              <a:rPr lang="nl-NL" smtClean="0"/>
              <a:t>‹#›</a:t>
            </a:fld>
            <a:endParaRPr lang="nl-NL"/>
          </a:p>
        </p:txBody>
      </p:sp>
    </p:spTree>
    <p:extLst>
      <p:ext uri="{BB962C8B-B14F-4D97-AF65-F5344CB8AC3E}">
        <p14:creationId xmlns:p14="http://schemas.microsoft.com/office/powerpoint/2010/main" val="370631075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50000"/>
                <a:alpha val="7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lumMod val="75000"/>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lumMod val="75000"/>
                  </a:schemeClr>
                </a:solidFill>
              </a:defRPr>
            </a:lvl1pPr>
          </a:lstStyle>
          <a:p>
            <a:r>
              <a:rPr lang="nl-NL"/>
              <a:t>Klik om de stijl te bewerken</a:t>
            </a:r>
            <a:endParaRPr lang="en-US"/>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endParaRPr lang="en-US"/>
          </a:p>
        </p:txBody>
      </p:sp>
      <p:sp>
        <p:nvSpPr>
          <p:cNvPr id="4" name="Date Placeholder 3"/>
          <p:cNvSpPr>
            <a:spLocks noGrp="1"/>
          </p:cNvSpPr>
          <p:nvPr>
            <p:ph type="dt" sz="half" idx="10"/>
          </p:nvPr>
        </p:nvSpPr>
        <p:spPr/>
        <p:txBody>
          <a:bodyPr/>
          <a:lstStyle/>
          <a:p>
            <a:pPr>
              <a:defRPr/>
            </a:pPr>
            <a:fld id="{046CE44D-B740-41BD-AD1B-BE4BEF6C1D70}" type="datetimeFigureOut">
              <a:rPr lang="nl-NL" smtClean="0"/>
              <a:pPr>
                <a:defRPr/>
              </a:pPr>
              <a:t>21-2-2023</a:t>
            </a:fld>
            <a:endParaRPr lang="nl-NL"/>
          </a:p>
        </p:txBody>
      </p:sp>
      <p:sp>
        <p:nvSpPr>
          <p:cNvPr id="5" name="Footer Placeholder 4"/>
          <p:cNvSpPr>
            <a:spLocks noGrp="1"/>
          </p:cNvSpPr>
          <p:nvPr>
            <p:ph type="ftr" sz="quarter" idx="11"/>
          </p:nvPr>
        </p:nvSpPr>
        <p:spPr/>
        <p:txBody>
          <a:bodyPr/>
          <a:lstStyle/>
          <a:p>
            <a:pPr>
              <a:defRPr/>
            </a:pPr>
            <a:endParaRPr lang="nl-NL"/>
          </a:p>
        </p:txBody>
      </p:sp>
      <p:sp>
        <p:nvSpPr>
          <p:cNvPr id="6" name="Slide Number Placeholder 5"/>
          <p:cNvSpPr>
            <a:spLocks noGrp="1"/>
          </p:cNvSpPr>
          <p:nvPr>
            <p:ph type="sldNum" sz="quarter" idx="12"/>
          </p:nvPr>
        </p:nvSpPr>
        <p:spPr/>
        <p:txBody>
          <a:bodyPr/>
          <a:lstStyle/>
          <a:p>
            <a:pPr>
              <a:defRPr/>
            </a:pPr>
            <a:fld id="{27E0664E-56F7-41F7-BB00-877908B1E083}" type="slidenum">
              <a:rPr lang="nl-NL" smtClean="0"/>
              <a:pPr>
                <a:defRPr/>
              </a:pPr>
              <a:t>‹#›</a:t>
            </a:fld>
            <a:endParaRPr lang="nl-NL"/>
          </a:p>
        </p:txBody>
      </p:sp>
    </p:spTree>
    <p:extLst>
      <p:ext uri="{BB962C8B-B14F-4D97-AF65-F5344CB8AC3E}">
        <p14:creationId xmlns:p14="http://schemas.microsoft.com/office/powerpoint/2010/main" val="4199982216"/>
      </p:ext>
    </p:extLst>
  </p:cSld>
  <p:clrMapOvr>
    <a:masterClrMapping/>
  </p:clrMapOvr>
  <p:transition>
    <p:split orient="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nl-NL"/>
              <a:t>Klik om de stijl te bewerken</a:t>
            </a:r>
            <a:endParaRPr lang="en-US"/>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pPr>
              <a:defRPr/>
            </a:pPr>
            <a:fld id="{5FB7DCCF-15A3-4D64-857B-DC265DE2C703}" type="datetimeFigureOut">
              <a:rPr lang="nl-NL" smtClean="0"/>
              <a:pPr>
                <a:defRPr/>
              </a:pPr>
              <a:t>21-2-2023</a:t>
            </a:fld>
            <a:endParaRPr lang="nl-NL"/>
          </a:p>
        </p:txBody>
      </p:sp>
      <p:sp>
        <p:nvSpPr>
          <p:cNvPr id="5" name="Footer Placeholder 4"/>
          <p:cNvSpPr>
            <a:spLocks noGrp="1"/>
          </p:cNvSpPr>
          <p:nvPr>
            <p:ph type="ftr" sz="quarter" idx="11"/>
          </p:nvPr>
        </p:nvSpPr>
        <p:spPr/>
        <p:txBody>
          <a:bodyPr/>
          <a:lstStyle/>
          <a:p>
            <a:pPr>
              <a:defRPr/>
            </a:pPr>
            <a:endParaRPr lang="nl-NL"/>
          </a:p>
        </p:txBody>
      </p:sp>
      <p:sp>
        <p:nvSpPr>
          <p:cNvPr id="6" name="Slide Number Placeholder 5"/>
          <p:cNvSpPr>
            <a:spLocks noGrp="1"/>
          </p:cNvSpPr>
          <p:nvPr>
            <p:ph type="sldNum" sz="quarter" idx="12"/>
          </p:nvPr>
        </p:nvSpPr>
        <p:spPr/>
        <p:txBody>
          <a:bodyPr/>
          <a:lstStyle/>
          <a:p>
            <a:pPr>
              <a:defRPr/>
            </a:pPr>
            <a:fld id="{F4925C5A-05FA-40CD-BCA4-713797EDCFB7}" type="slidenum">
              <a:rPr lang="nl-NL" smtClean="0"/>
              <a:pPr>
                <a:defRPr/>
              </a:pPr>
              <a:t>‹#›</a:t>
            </a:fld>
            <a:endParaRPr lang="nl-NL"/>
          </a:p>
        </p:txBody>
      </p:sp>
    </p:spTree>
    <p:extLst>
      <p:ext uri="{BB962C8B-B14F-4D97-AF65-F5344CB8AC3E}">
        <p14:creationId xmlns:p14="http://schemas.microsoft.com/office/powerpoint/2010/main" val="175697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nl-NL"/>
              <a:t>Klik om de stijl te bewerken</a:t>
            </a:r>
            <a:endParaRPr lang="en-US"/>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Tekststijl van het model bewerken</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pPr>
              <a:defRPr/>
            </a:pPr>
            <a:fld id="{5FB7DCCF-15A3-4D64-857B-DC265DE2C703}" type="datetimeFigureOut">
              <a:rPr lang="nl-NL" smtClean="0"/>
              <a:pPr>
                <a:defRPr/>
              </a:pPr>
              <a:t>21-2-2023</a:t>
            </a:fld>
            <a:endParaRPr lang="nl-NL"/>
          </a:p>
        </p:txBody>
      </p:sp>
      <p:sp>
        <p:nvSpPr>
          <p:cNvPr id="5" name="Footer Placeholder 4"/>
          <p:cNvSpPr>
            <a:spLocks noGrp="1"/>
          </p:cNvSpPr>
          <p:nvPr>
            <p:ph type="ftr" sz="quarter" idx="11"/>
          </p:nvPr>
        </p:nvSpPr>
        <p:spPr/>
        <p:txBody>
          <a:bodyPr/>
          <a:lstStyle/>
          <a:p>
            <a:pPr>
              <a:defRPr/>
            </a:pPr>
            <a:endParaRPr lang="nl-NL"/>
          </a:p>
        </p:txBody>
      </p:sp>
      <p:sp>
        <p:nvSpPr>
          <p:cNvPr id="6" name="Slide Number Placeholder 5"/>
          <p:cNvSpPr>
            <a:spLocks noGrp="1"/>
          </p:cNvSpPr>
          <p:nvPr>
            <p:ph type="sldNum" sz="quarter" idx="12"/>
          </p:nvPr>
        </p:nvSpPr>
        <p:spPr/>
        <p:txBody>
          <a:bodyPr/>
          <a:lstStyle/>
          <a:p>
            <a:pPr>
              <a:defRPr/>
            </a:pPr>
            <a:fld id="{F4925C5A-05FA-40CD-BCA4-713797EDCFB7}" type="slidenum">
              <a:rPr lang="nl-NL" smtClean="0"/>
              <a:pPr>
                <a:defRPr/>
              </a:pPr>
              <a:t>‹#›</a:t>
            </a:fld>
            <a:endParaRPr lang="nl-NL"/>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Tree>
    <p:extLst>
      <p:ext uri="{BB962C8B-B14F-4D97-AF65-F5344CB8AC3E}">
        <p14:creationId xmlns:p14="http://schemas.microsoft.com/office/powerpoint/2010/main" val="33867565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nl-NL"/>
              <a:t>Klik om de stijl te bewerken</a:t>
            </a:r>
            <a:endParaRPr lang="en-US"/>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pPr>
              <a:defRPr/>
            </a:pPr>
            <a:fld id="{5FB7DCCF-15A3-4D64-857B-DC265DE2C703}" type="datetimeFigureOut">
              <a:rPr lang="nl-NL" smtClean="0"/>
              <a:pPr>
                <a:defRPr/>
              </a:pPr>
              <a:t>21-2-2023</a:t>
            </a:fld>
            <a:endParaRPr lang="nl-NL"/>
          </a:p>
        </p:txBody>
      </p:sp>
      <p:sp>
        <p:nvSpPr>
          <p:cNvPr id="5" name="Footer Placeholder 4"/>
          <p:cNvSpPr>
            <a:spLocks noGrp="1"/>
          </p:cNvSpPr>
          <p:nvPr>
            <p:ph type="ftr" sz="quarter" idx="11"/>
          </p:nvPr>
        </p:nvSpPr>
        <p:spPr/>
        <p:txBody>
          <a:bodyPr/>
          <a:lstStyle/>
          <a:p>
            <a:pPr>
              <a:defRPr/>
            </a:pPr>
            <a:endParaRPr lang="nl-NL"/>
          </a:p>
        </p:txBody>
      </p:sp>
      <p:sp>
        <p:nvSpPr>
          <p:cNvPr id="6" name="Slide Number Placeholder 5"/>
          <p:cNvSpPr>
            <a:spLocks noGrp="1"/>
          </p:cNvSpPr>
          <p:nvPr>
            <p:ph type="sldNum" sz="quarter" idx="12"/>
          </p:nvPr>
        </p:nvSpPr>
        <p:spPr/>
        <p:txBody>
          <a:bodyPr/>
          <a:lstStyle/>
          <a:p>
            <a:pPr>
              <a:defRPr/>
            </a:pPr>
            <a:fld id="{F4925C5A-05FA-40CD-BCA4-713797EDCFB7}" type="slidenum">
              <a:rPr lang="nl-NL" smtClean="0"/>
              <a:pPr>
                <a:defRPr/>
              </a:pPr>
              <a:t>‹#›</a:t>
            </a:fld>
            <a:endParaRPr lang="nl-NL"/>
          </a:p>
        </p:txBody>
      </p:sp>
    </p:spTree>
    <p:extLst>
      <p:ext uri="{BB962C8B-B14F-4D97-AF65-F5344CB8AC3E}">
        <p14:creationId xmlns:p14="http://schemas.microsoft.com/office/powerpoint/2010/main" val="3101256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Offerte naamkaartje">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nl-NL"/>
              <a:t>Klik om de stijl te bewerken</a:t>
            </a:r>
            <a:endParaRPr lang="en-US"/>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Tekststijl van het model bewerken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pPr>
              <a:defRPr/>
            </a:pPr>
            <a:fld id="{5FB7DCCF-15A3-4D64-857B-DC265DE2C703}" type="datetimeFigureOut">
              <a:rPr lang="nl-NL" smtClean="0"/>
              <a:pPr>
                <a:defRPr/>
              </a:pPr>
              <a:t>21-2-2023</a:t>
            </a:fld>
            <a:endParaRPr lang="nl-NL"/>
          </a:p>
        </p:txBody>
      </p:sp>
      <p:sp>
        <p:nvSpPr>
          <p:cNvPr id="5" name="Footer Placeholder 4"/>
          <p:cNvSpPr>
            <a:spLocks noGrp="1"/>
          </p:cNvSpPr>
          <p:nvPr>
            <p:ph type="ftr" sz="quarter" idx="11"/>
          </p:nvPr>
        </p:nvSpPr>
        <p:spPr/>
        <p:txBody>
          <a:bodyPr/>
          <a:lstStyle/>
          <a:p>
            <a:pPr>
              <a:defRPr/>
            </a:pPr>
            <a:endParaRPr lang="nl-NL"/>
          </a:p>
        </p:txBody>
      </p:sp>
      <p:sp>
        <p:nvSpPr>
          <p:cNvPr id="6" name="Slide Number Placeholder 5"/>
          <p:cNvSpPr>
            <a:spLocks noGrp="1"/>
          </p:cNvSpPr>
          <p:nvPr>
            <p:ph type="sldNum" sz="quarter" idx="12"/>
          </p:nvPr>
        </p:nvSpPr>
        <p:spPr/>
        <p:txBody>
          <a:bodyPr/>
          <a:lstStyle/>
          <a:p>
            <a:pPr>
              <a:defRPr/>
            </a:pPr>
            <a:fld id="{F4925C5A-05FA-40CD-BCA4-713797EDCFB7}" type="slidenum">
              <a:rPr lang="nl-NL" smtClean="0"/>
              <a:pPr>
                <a:defRPr/>
              </a:pPr>
              <a:t>‹#›</a:t>
            </a:fld>
            <a:endParaRPr lang="nl-NL"/>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Tree>
    <p:extLst>
      <p:ext uri="{BB962C8B-B14F-4D97-AF65-F5344CB8AC3E}">
        <p14:creationId xmlns:p14="http://schemas.microsoft.com/office/powerpoint/2010/main" val="42486198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ar of onwaar">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nl-NL"/>
              <a:t>Klik om de stijl te bewerken</a:t>
            </a:r>
            <a:endParaRPr lang="en-US"/>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Tekststijl van het model bewerken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pPr>
              <a:defRPr/>
            </a:pPr>
            <a:fld id="{5FB7DCCF-15A3-4D64-857B-DC265DE2C703}" type="datetimeFigureOut">
              <a:rPr lang="nl-NL" smtClean="0"/>
              <a:pPr>
                <a:defRPr/>
              </a:pPr>
              <a:t>21-2-2023</a:t>
            </a:fld>
            <a:endParaRPr lang="nl-NL"/>
          </a:p>
        </p:txBody>
      </p:sp>
      <p:sp>
        <p:nvSpPr>
          <p:cNvPr id="5" name="Footer Placeholder 4"/>
          <p:cNvSpPr>
            <a:spLocks noGrp="1"/>
          </p:cNvSpPr>
          <p:nvPr>
            <p:ph type="ftr" sz="quarter" idx="11"/>
          </p:nvPr>
        </p:nvSpPr>
        <p:spPr/>
        <p:txBody>
          <a:bodyPr/>
          <a:lstStyle/>
          <a:p>
            <a:pPr>
              <a:defRPr/>
            </a:pPr>
            <a:endParaRPr lang="nl-NL"/>
          </a:p>
        </p:txBody>
      </p:sp>
      <p:sp>
        <p:nvSpPr>
          <p:cNvPr id="6" name="Slide Number Placeholder 5"/>
          <p:cNvSpPr>
            <a:spLocks noGrp="1"/>
          </p:cNvSpPr>
          <p:nvPr>
            <p:ph type="sldNum" sz="quarter" idx="12"/>
          </p:nvPr>
        </p:nvSpPr>
        <p:spPr/>
        <p:txBody>
          <a:bodyPr/>
          <a:lstStyle/>
          <a:p>
            <a:pPr>
              <a:defRPr/>
            </a:pPr>
            <a:fld id="{F4925C5A-05FA-40CD-BCA4-713797EDCFB7}" type="slidenum">
              <a:rPr lang="nl-NL" smtClean="0"/>
              <a:pPr>
                <a:defRPr/>
              </a:pPr>
              <a:t>‹#›</a:t>
            </a:fld>
            <a:endParaRPr lang="nl-NL"/>
          </a:p>
        </p:txBody>
      </p:sp>
    </p:spTree>
    <p:extLst>
      <p:ext uri="{BB962C8B-B14F-4D97-AF65-F5344CB8AC3E}">
        <p14:creationId xmlns:p14="http://schemas.microsoft.com/office/powerpoint/2010/main" val="21967210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a:p>
        </p:txBody>
      </p:sp>
      <p:sp>
        <p:nvSpPr>
          <p:cNvPr id="3" name="Vertical Text Placeholder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pPr>
              <a:defRPr/>
            </a:pPr>
            <a:fld id="{8004BB5B-2727-4B59-A615-C236A07BBD89}" type="datetimeFigureOut">
              <a:rPr lang="nl-NL" smtClean="0"/>
              <a:pPr>
                <a:defRPr/>
              </a:pPr>
              <a:t>21-2-2023</a:t>
            </a:fld>
            <a:endParaRPr lang="nl-NL"/>
          </a:p>
        </p:txBody>
      </p:sp>
      <p:sp>
        <p:nvSpPr>
          <p:cNvPr id="5" name="Footer Placeholder 4"/>
          <p:cNvSpPr>
            <a:spLocks noGrp="1"/>
          </p:cNvSpPr>
          <p:nvPr>
            <p:ph type="ftr" sz="quarter" idx="11"/>
          </p:nvPr>
        </p:nvSpPr>
        <p:spPr/>
        <p:txBody>
          <a:bodyPr/>
          <a:lstStyle/>
          <a:p>
            <a:pPr>
              <a:defRPr/>
            </a:pPr>
            <a:endParaRPr lang="nl-NL"/>
          </a:p>
        </p:txBody>
      </p:sp>
      <p:sp>
        <p:nvSpPr>
          <p:cNvPr id="6" name="Slide Number Placeholder 5"/>
          <p:cNvSpPr>
            <a:spLocks noGrp="1"/>
          </p:cNvSpPr>
          <p:nvPr>
            <p:ph type="sldNum" sz="quarter" idx="12"/>
          </p:nvPr>
        </p:nvSpPr>
        <p:spPr/>
        <p:txBody>
          <a:bodyPr/>
          <a:lstStyle/>
          <a:p>
            <a:pPr>
              <a:defRPr/>
            </a:pPr>
            <a:fld id="{6A848B46-EE93-4EF8-9216-9E0235A469BD}" type="slidenum">
              <a:rPr lang="nl-NL" smtClean="0"/>
              <a:pPr>
                <a:defRPr/>
              </a:pPr>
              <a:t>‹#›</a:t>
            </a:fld>
            <a:endParaRPr lang="nl-NL"/>
          </a:p>
        </p:txBody>
      </p:sp>
    </p:spTree>
    <p:extLst>
      <p:ext uri="{BB962C8B-B14F-4D97-AF65-F5344CB8AC3E}">
        <p14:creationId xmlns:p14="http://schemas.microsoft.com/office/powerpoint/2010/main" val="2071755779"/>
      </p:ext>
    </p:extLst>
  </p:cSld>
  <p:clrMapOvr>
    <a:masterClrMapping/>
  </p:clrMapOvr>
  <p:transition>
    <p:split orient="vert"/>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nl-NL"/>
              <a:t>Klik om de stijl te bewerken</a:t>
            </a:r>
            <a:endParaRPr lang="en-US"/>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pPr>
              <a:defRPr/>
            </a:pPr>
            <a:fld id="{CA628BD4-BC72-4172-A4E1-ACAEA15EEA85}" type="datetimeFigureOut">
              <a:rPr lang="nl-NL" smtClean="0"/>
              <a:pPr>
                <a:defRPr/>
              </a:pPr>
              <a:t>21-2-2023</a:t>
            </a:fld>
            <a:endParaRPr lang="nl-NL"/>
          </a:p>
        </p:txBody>
      </p:sp>
      <p:sp>
        <p:nvSpPr>
          <p:cNvPr id="5" name="Footer Placeholder 4"/>
          <p:cNvSpPr>
            <a:spLocks noGrp="1"/>
          </p:cNvSpPr>
          <p:nvPr>
            <p:ph type="ftr" sz="quarter" idx="11"/>
          </p:nvPr>
        </p:nvSpPr>
        <p:spPr/>
        <p:txBody>
          <a:bodyPr/>
          <a:lstStyle/>
          <a:p>
            <a:pPr>
              <a:defRPr/>
            </a:pPr>
            <a:endParaRPr lang="nl-NL"/>
          </a:p>
        </p:txBody>
      </p:sp>
      <p:sp>
        <p:nvSpPr>
          <p:cNvPr id="6" name="Slide Number Placeholder 5"/>
          <p:cNvSpPr>
            <a:spLocks noGrp="1"/>
          </p:cNvSpPr>
          <p:nvPr>
            <p:ph type="sldNum" sz="quarter" idx="12"/>
          </p:nvPr>
        </p:nvSpPr>
        <p:spPr/>
        <p:txBody>
          <a:bodyPr/>
          <a:lstStyle/>
          <a:p>
            <a:pPr>
              <a:defRPr/>
            </a:pPr>
            <a:fld id="{67303BF5-6D9B-4CF1-BD10-32C8D20F90D5}" type="slidenum">
              <a:rPr lang="nl-NL" smtClean="0"/>
              <a:pPr>
                <a:defRPr/>
              </a:pPr>
              <a:t>‹#›</a:t>
            </a:fld>
            <a:endParaRPr lang="nl-NL"/>
          </a:p>
        </p:txBody>
      </p:sp>
    </p:spTree>
    <p:extLst>
      <p:ext uri="{BB962C8B-B14F-4D97-AF65-F5344CB8AC3E}">
        <p14:creationId xmlns:p14="http://schemas.microsoft.com/office/powerpoint/2010/main" val="3415122361"/>
      </p:ext>
    </p:extLst>
  </p:cSld>
  <p:clrMapOvr>
    <a:masterClrMapping/>
  </p:clrMapOvr>
  <p:transition>
    <p:split orient="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nl-NL"/>
              <a:t>Klik om de stijl te bewerken</a:t>
            </a:r>
            <a:endParaRPr lang="en-US"/>
          </a:p>
        </p:txBody>
      </p:sp>
      <p:sp>
        <p:nvSpPr>
          <p:cNvPr id="3" name="Content Placeholder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pPr>
              <a:defRPr/>
            </a:pPr>
            <a:fld id="{3BC3F62F-F41F-4510-9D8C-CE1A76D9D603}" type="datetimeFigureOut">
              <a:rPr lang="nl-NL" smtClean="0"/>
              <a:pPr>
                <a:defRPr/>
              </a:pPr>
              <a:t>21-2-2023</a:t>
            </a:fld>
            <a:endParaRPr lang="nl-NL"/>
          </a:p>
        </p:txBody>
      </p:sp>
      <p:sp>
        <p:nvSpPr>
          <p:cNvPr id="5" name="Footer Placeholder 4"/>
          <p:cNvSpPr>
            <a:spLocks noGrp="1"/>
          </p:cNvSpPr>
          <p:nvPr>
            <p:ph type="ftr" sz="quarter" idx="11"/>
          </p:nvPr>
        </p:nvSpPr>
        <p:spPr/>
        <p:txBody>
          <a:bodyPr/>
          <a:lstStyle/>
          <a:p>
            <a:pPr>
              <a:defRPr/>
            </a:pPr>
            <a:endParaRPr lang="nl-NL"/>
          </a:p>
        </p:txBody>
      </p:sp>
      <p:sp>
        <p:nvSpPr>
          <p:cNvPr id="6" name="Slide Number Placeholder 5"/>
          <p:cNvSpPr>
            <a:spLocks noGrp="1"/>
          </p:cNvSpPr>
          <p:nvPr>
            <p:ph type="sldNum" sz="quarter" idx="12"/>
          </p:nvPr>
        </p:nvSpPr>
        <p:spPr/>
        <p:txBody>
          <a:bodyPr/>
          <a:lstStyle/>
          <a:p>
            <a:pPr>
              <a:defRPr/>
            </a:pPr>
            <a:fld id="{8D6433F2-2097-40B4-876B-75AD07606F86}" type="slidenum">
              <a:rPr lang="nl-NL" smtClean="0"/>
              <a:pPr>
                <a:defRPr/>
              </a:pPr>
              <a:t>‹#›</a:t>
            </a:fld>
            <a:endParaRPr lang="nl-NL"/>
          </a:p>
        </p:txBody>
      </p:sp>
    </p:spTree>
    <p:extLst>
      <p:ext uri="{BB962C8B-B14F-4D97-AF65-F5344CB8AC3E}">
        <p14:creationId xmlns:p14="http://schemas.microsoft.com/office/powerpoint/2010/main" val="2047312165"/>
      </p:ext>
    </p:extLst>
  </p:cSld>
  <p:clrMapOvr>
    <a:masterClrMapping/>
  </p:clrMapOvr>
  <p:transition>
    <p:split orient="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nl-NL"/>
              <a:t>Klik om de stijl te bewerken</a:t>
            </a:r>
            <a:endParaRPr lang="en-US"/>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pPr>
              <a:defRPr/>
            </a:pPr>
            <a:fld id="{BAE88B3A-6EC1-474A-AEF9-4B0EA913E009}" type="datetimeFigureOut">
              <a:rPr lang="nl-NL" smtClean="0"/>
              <a:pPr>
                <a:defRPr/>
              </a:pPr>
              <a:t>21-2-2023</a:t>
            </a:fld>
            <a:endParaRPr lang="nl-NL"/>
          </a:p>
        </p:txBody>
      </p:sp>
      <p:sp>
        <p:nvSpPr>
          <p:cNvPr id="5" name="Footer Placeholder 4"/>
          <p:cNvSpPr>
            <a:spLocks noGrp="1"/>
          </p:cNvSpPr>
          <p:nvPr>
            <p:ph type="ftr" sz="quarter" idx="11"/>
          </p:nvPr>
        </p:nvSpPr>
        <p:spPr/>
        <p:txBody>
          <a:bodyPr/>
          <a:lstStyle/>
          <a:p>
            <a:pPr>
              <a:defRPr/>
            </a:pPr>
            <a:endParaRPr lang="nl-NL"/>
          </a:p>
        </p:txBody>
      </p:sp>
      <p:sp>
        <p:nvSpPr>
          <p:cNvPr id="6" name="Slide Number Placeholder 5"/>
          <p:cNvSpPr>
            <a:spLocks noGrp="1"/>
          </p:cNvSpPr>
          <p:nvPr>
            <p:ph type="sldNum" sz="quarter" idx="12"/>
          </p:nvPr>
        </p:nvSpPr>
        <p:spPr/>
        <p:txBody>
          <a:bodyPr/>
          <a:lstStyle/>
          <a:p>
            <a:pPr>
              <a:defRPr/>
            </a:pPr>
            <a:fld id="{984A262C-1B18-4CB8-880E-0BD56FFBB87D}" type="slidenum">
              <a:rPr lang="nl-NL" smtClean="0"/>
              <a:pPr>
                <a:defRPr/>
              </a:pPr>
              <a:t>‹#›</a:t>
            </a:fld>
            <a:endParaRPr lang="nl-NL"/>
          </a:p>
        </p:txBody>
      </p:sp>
    </p:spTree>
    <p:extLst>
      <p:ext uri="{BB962C8B-B14F-4D97-AF65-F5344CB8AC3E}">
        <p14:creationId xmlns:p14="http://schemas.microsoft.com/office/powerpoint/2010/main" val="648582887"/>
      </p:ext>
    </p:extLst>
  </p:cSld>
  <p:clrMapOvr>
    <a:masterClrMapping/>
  </p:clrMapOvr>
  <p:transition>
    <p:split orient="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nl-NL"/>
              <a:t>Klik om de stijl te bewerken</a:t>
            </a:r>
            <a:endParaRPr lang="en-US"/>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Date Placeholder 4"/>
          <p:cNvSpPr>
            <a:spLocks noGrp="1"/>
          </p:cNvSpPr>
          <p:nvPr>
            <p:ph type="dt" sz="half" idx="10"/>
          </p:nvPr>
        </p:nvSpPr>
        <p:spPr/>
        <p:txBody>
          <a:bodyPr/>
          <a:lstStyle/>
          <a:p>
            <a:pPr>
              <a:defRPr/>
            </a:pPr>
            <a:fld id="{1236157A-B3DC-4347-B3B3-EA66448B5C05}" type="datetimeFigureOut">
              <a:rPr lang="nl-NL" smtClean="0"/>
              <a:pPr>
                <a:defRPr/>
              </a:pPr>
              <a:t>21-2-2023</a:t>
            </a:fld>
            <a:endParaRPr lang="nl-NL"/>
          </a:p>
        </p:txBody>
      </p:sp>
      <p:sp>
        <p:nvSpPr>
          <p:cNvPr id="6" name="Footer Placeholder 5"/>
          <p:cNvSpPr>
            <a:spLocks noGrp="1"/>
          </p:cNvSpPr>
          <p:nvPr>
            <p:ph type="ftr" sz="quarter" idx="11"/>
          </p:nvPr>
        </p:nvSpPr>
        <p:spPr/>
        <p:txBody>
          <a:bodyPr/>
          <a:lstStyle/>
          <a:p>
            <a:pPr>
              <a:defRPr/>
            </a:pPr>
            <a:endParaRPr lang="nl-NL"/>
          </a:p>
        </p:txBody>
      </p:sp>
      <p:sp>
        <p:nvSpPr>
          <p:cNvPr id="7" name="Slide Number Placeholder 6"/>
          <p:cNvSpPr>
            <a:spLocks noGrp="1"/>
          </p:cNvSpPr>
          <p:nvPr>
            <p:ph type="sldNum" sz="quarter" idx="12"/>
          </p:nvPr>
        </p:nvSpPr>
        <p:spPr/>
        <p:txBody>
          <a:bodyPr/>
          <a:lstStyle/>
          <a:p>
            <a:pPr>
              <a:defRPr/>
            </a:pPr>
            <a:fld id="{8A54CFB8-DCB2-45DF-9ED5-925AC6D856BB}" type="slidenum">
              <a:rPr lang="nl-NL" smtClean="0"/>
              <a:pPr>
                <a:defRPr/>
              </a:pPr>
              <a:t>‹#›</a:t>
            </a:fld>
            <a:endParaRPr lang="nl-NL"/>
          </a:p>
        </p:txBody>
      </p:sp>
    </p:spTree>
    <p:extLst>
      <p:ext uri="{BB962C8B-B14F-4D97-AF65-F5344CB8AC3E}">
        <p14:creationId xmlns:p14="http://schemas.microsoft.com/office/powerpoint/2010/main" val="3360899282"/>
      </p:ext>
    </p:extLst>
  </p:cSld>
  <p:clrMapOvr>
    <a:masterClrMapping/>
  </p:clrMapOvr>
  <p:transition>
    <p:split orient="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nl-NL"/>
              <a:t>Klik om de stijl te bewerken</a:t>
            </a:r>
            <a:endParaRPr lang="en-US"/>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7" name="Date Placeholder 6"/>
          <p:cNvSpPr>
            <a:spLocks noGrp="1"/>
          </p:cNvSpPr>
          <p:nvPr>
            <p:ph type="dt" sz="half" idx="10"/>
          </p:nvPr>
        </p:nvSpPr>
        <p:spPr/>
        <p:txBody>
          <a:bodyPr/>
          <a:lstStyle/>
          <a:p>
            <a:pPr>
              <a:defRPr/>
            </a:pPr>
            <a:fld id="{267BC7A3-A7AC-4521-B6D1-860D2ADB6118}" type="datetimeFigureOut">
              <a:rPr lang="nl-NL" smtClean="0"/>
              <a:pPr>
                <a:defRPr/>
              </a:pPr>
              <a:t>21-2-2023</a:t>
            </a:fld>
            <a:endParaRPr lang="nl-NL"/>
          </a:p>
        </p:txBody>
      </p:sp>
      <p:sp>
        <p:nvSpPr>
          <p:cNvPr id="8" name="Footer Placeholder 7"/>
          <p:cNvSpPr>
            <a:spLocks noGrp="1"/>
          </p:cNvSpPr>
          <p:nvPr>
            <p:ph type="ftr" sz="quarter" idx="11"/>
          </p:nvPr>
        </p:nvSpPr>
        <p:spPr/>
        <p:txBody>
          <a:bodyPr/>
          <a:lstStyle/>
          <a:p>
            <a:pPr>
              <a:defRPr/>
            </a:pPr>
            <a:endParaRPr lang="nl-NL"/>
          </a:p>
        </p:txBody>
      </p:sp>
      <p:sp>
        <p:nvSpPr>
          <p:cNvPr id="9" name="Slide Number Placeholder 8"/>
          <p:cNvSpPr>
            <a:spLocks noGrp="1"/>
          </p:cNvSpPr>
          <p:nvPr>
            <p:ph type="sldNum" sz="quarter" idx="12"/>
          </p:nvPr>
        </p:nvSpPr>
        <p:spPr/>
        <p:txBody>
          <a:bodyPr/>
          <a:lstStyle/>
          <a:p>
            <a:pPr>
              <a:defRPr/>
            </a:pPr>
            <a:fld id="{63AC3EDC-0FC1-4878-9BAC-CBACDD70E9E2}" type="slidenum">
              <a:rPr lang="nl-NL" smtClean="0"/>
              <a:pPr>
                <a:defRPr/>
              </a:pPr>
              <a:t>‹#›</a:t>
            </a:fld>
            <a:endParaRPr lang="nl-NL"/>
          </a:p>
        </p:txBody>
      </p:sp>
    </p:spTree>
    <p:extLst>
      <p:ext uri="{BB962C8B-B14F-4D97-AF65-F5344CB8AC3E}">
        <p14:creationId xmlns:p14="http://schemas.microsoft.com/office/powerpoint/2010/main" val="2875102236"/>
      </p:ext>
    </p:extLst>
  </p:cSld>
  <p:clrMapOvr>
    <a:masterClrMapping/>
  </p:clrMapOvr>
  <p:transition>
    <p:split orient="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nl-NL"/>
              <a:t>Klik om de stijl te bewerken</a:t>
            </a:r>
            <a:endParaRPr lang="en-US"/>
          </a:p>
        </p:txBody>
      </p:sp>
      <p:sp>
        <p:nvSpPr>
          <p:cNvPr id="3" name="Date Placeholder 2"/>
          <p:cNvSpPr>
            <a:spLocks noGrp="1"/>
          </p:cNvSpPr>
          <p:nvPr>
            <p:ph type="dt" sz="half" idx="10"/>
          </p:nvPr>
        </p:nvSpPr>
        <p:spPr/>
        <p:txBody>
          <a:bodyPr/>
          <a:lstStyle/>
          <a:p>
            <a:pPr>
              <a:defRPr/>
            </a:pPr>
            <a:fld id="{4853D759-C372-408B-A999-A9D7E7E4AF52}" type="datetimeFigureOut">
              <a:rPr lang="nl-NL" smtClean="0"/>
              <a:pPr>
                <a:defRPr/>
              </a:pPr>
              <a:t>21-2-2023</a:t>
            </a:fld>
            <a:endParaRPr lang="nl-NL"/>
          </a:p>
        </p:txBody>
      </p:sp>
      <p:sp>
        <p:nvSpPr>
          <p:cNvPr id="4" name="Footer Placeholder 3"/>
          <p:cNvSpPr>
            <a:spLocks noGrp="1"/>
          </p:cNvSpPr>
          <p:nvPr>
            <p:ph type="ftr" sz="quarter" idx="11"/>
          </p:nvPr>
        </p:nvSpPr>
        <p:spPr/>
        <p:txBody>
          <a:bodyPr/>
          <a:lstStyle/>
          <a:p>
            <a:pPr>
              <a:defRPr/>
            </a:pPr>
            <a:endParaRPr lang="nl-NL"/>
          </a:p>
        </p:txBody>
      </p:sp>
      <p:sp>
        <p:nvSpPr>
          <p:cNvPr id="5" name="Slide Number Placeholder 4"/>
          <p:cNvSpPr>
            <a:spLocks noGrp="1"/>
          </p:cNvSpPr>
          <p:nvPr>
            <p:ph type="sldNum" sz="quarter" idx="12"/>
          </p:nvPr>
        </p:nvSpPr>
        <p:spPr/>
        <p:txBody>
          <a:bodyPr/>
          <a:lstStyle/>
          <a:p>
            <a:pPr>
              <a:defRPr/>
            </a:pPr>
            <a:fld id="{36015E90-B312-4541-947E-0EDC98E4E55D}" type="slidenum">
              <a:rPr lang="nl-NL" smtClean="0"/>
              <a:pPr>
                <a:defRPr/>
              </a:pPr>
              <a:t>‹#›</a:t>
            </a:fld>
            <a:endParaRPr lang="nl-NL"/>
          </a:p>
        </p:txBody>
      </p:sp>
    </p:spTree>
    <p:extLst>
      <p:ext uri="{BB962C8B-B14F-4D97-AF65-F5344CB8AC3E}">
        <p14:creationId xmlns:p14="http://schemas.microsoft.com/office/powerpoint/2010/main" val="3647638148"/>
      </p:ext>
    </p:extLst>
  </p:cSld>
  <p:clrMapOvr>
    <a:masterClrMapping/>
  </p:clrMapOvr>
  <p:transition>
    <p:split orient="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89EA3028-EEB6-422D-B1EB-CE8EB840C977}" type="datetimeFigureOut">
              <a:rPr lang="nl-NL" smtClean="0"/>
              <a:pPr>
                <a:defRPr/>
              </a:pPr>
              <a:t>21-2-2023</a:t>
            </a:fld>
            <a:endParaRPr lang="nl-NL"/>
          </a:p>
        </p:txBody>
      </p:sp>
      <p:sp>
        <p:nvSpPr>
          <p:cNvPr id="3" name="Footer Placeholder 2"/>
          <p:cNvSpPr>
            <a:spLocks noGrp="1"/>
          </p:cNvSpPr>
          <p:nvPr>
            <p:ph type="ftr" sz="quarter" idx="11"/>
          </p:nvPr>
        </p:nvSpPr>
        <p:spPr/>
        <p:txBody>
          <a:bodyPr/>
          <a:lstStyle/>
          <a:p>
            <a:pPr>
              <a:defRPr/>
            </a:pPr>
            <a:endParaRPr lang="nl-NL"/>
          </a:p>
        </p:txBody>
      </p:sp>
      <p:sp>
        <p:nvSpPr>
          <p:cNvPr id="4" name="Slide Number Placeholder 3"/>
          <p:cNvSpPr>
            <a:spLocks noGrp="1"/>
          </p:cNvSpPr>
          <p:nvPr>
            <p:ph type="sldNum" sz="quarter" idx="12"/>
          </p:nvPr>
        </p:nvSpPr>
        <p:spPr/>
        <p:txBody>
          <a:bodyPr/>
          <a:lstStyle/>
          <a:p>
            <a:pPr>
              <a:defRPr/>
            </a:pPr>
            <a:fld id="{5C2069BF-5036-4DD7-A1E9-C2905AE57FF2}" type="slidenum">
              <a:rPr lang="nl-NL" smtClean="0"/>
              <a:pPr>
                <a:defRPr/>
              </a:pPr>
              <a:t>‹#›</a:t>
            </a:fld>
            <a:endParaRPr lang="nl-NL"/>
          </a:p>
        </p:txBody>
      </p:sp>
    </p:spTree>
    <p:extLst>
      <p:ext uri="{BB962C8B-B14F-4D97-AF65-F5344CB8AC3E}">
        <p14:creationId xmlns:p14="http://schemas.microsoft.com/office/powerpoint/2010/main" val="1041677340"/>
      </p:ext>
    </p:extLst>
  </p:cSld>
  <p:clrMapOvr>
    <a:masterClrMapping/>
  </p:clrMapOvr>
  <p:transition>
    <p:split orient="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nl-NL"/>
              <a:t>Klik om de stijl te bewerken</a:t>
            </a:r>
            <a:endParaRPr lang="en-US"/>
          </a:p>
        </p:txBody>
      </p:sp>
      <p:sp>
        <p:nvSpPr>
          <p:cNvPr id="3" name="Content Placeholder 2"/>
          <p:cNvSpPr>
            <a:spLocks noGrp="1"/>
          </p:cNvSpPr>
          <p:nvPr>
            <p:ph idx="1"/>
          </p:nvPr>
        </p:nvSpPr>
        <p:spPr>
          <a:xfrm>
            <a:off x="3571275" y="514925"/>
            <a:ext cx="3386037" cy="5526437"/>
          </a:xfrm>
        </p:spPr>
        <p:txBody>
          <a:bodyP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Tekststijl van het model bewerken</a:t>
            </a:r>
          </a:p>
        </p:txBody>
      </p:sp>
      <p:sp>
        <p:nvSpPr>
          <p:cNvPr id="5" name="Date Placeholder 4"/>
          <p:cNvSpPr>
            <a:spLocks noGrp="1"/>
          </p:cNvSpPr>
          <p:nvPr>
            <p:ph type="dt" sz="half" idx="10"/>
          </p:nvPr>
        </p:nvSpPr>
        <p:spPr/>
        <p:txBody>
          <a:bodyPr/>
          <a:lstStyle/>
          <a:p>
            <a:pPr>
              <a:defRPr/>
            </a:pPr>
            <a:fld id="{396CF4F8-ABC5-467B-A79C-F3E9115639A3}" type="datetimeFigureOut">
              <a:rPr lang="nl-NL" smtClean="0"/>
              <a:pPr>
                <a:defRPr/>
              </a:pPr>
              <a:t>21-2-2023</a:t>
            </a:fld>
            <a:endParaRPr lang="nl-NL"/>
          </a:p>
        </p:txBody>
      </p:sp>
      <p:sp>
        <p:nvSpPr>
          <p:cNvPr id="6" name="Footer Placeholder 5"/>
          <p:cNvSpPr>
            <a:spLocks noGrp="1"/>
          </p:cNvSpPr>
          <p:nvPr>
            <p:ph type="ftr" sz="quarter" idx="11"/>
          </p:nvPr>
        </p:nvSpPr>
        <p:spPr/>
        <p:txBody>
          <a:bodyPr/>
          <a:lstStyle/>
          <a:p>
            <a:pPr>
              <a:defRPr/>
            </a:pPr>
            <a:endParaRPr lang="nl-NL"/>
          </a:p>
        </p:txBody>
      </p:sp>
      <p:sp>
        <p:nvSpPr>
          <p:cNvPr id="7" name="Slide Number Placeholder 6"/>
          <p:cNvSpPr>
            <a:spLocks noGrp="1"/>
          </p:cNvSpPr>
          <p:nvPr>
            <p:ph type="sldNum" sz="quarter" idx="12"/>
          </p:nvPr>
        </p:nvSpPr>
        <p:spPr/>
        <p:txBody>
          <a:bodyPr/>
          <a:lstStyle/>
          <a:p>
            <a:pPr>
              <a:defRPr/>
            </a:pPr>
            <a:fld id="{CAAE7C9F-6C6E-4A0A-8780-87D106274707}" type="slidenum">
              <a:rPr lang="nl-NL" smtClean="0"/>
              <a:pPr>
                <a:defRPr/>
              </a:pPr>
              <a:t>‹#›</a:t>
            </a:fld>
            <a:endParaRPr lang="nl-NL"/>
          </a:p>
        </p:txBody>
      </p:sp>
    </p:spTree>
    <p:extLst>
      <p:ext uri="{BB962C8B-B14F-4D97-AF65-F5344CB8AC3E}">
        <p14:creationId xmlns:p14="http://schemas.microsoft.com/office/powerpoint/2010/main" val="1957056088"/>
      </p:ext>
    </p:extLst>
  </p:cSld>
  <p:clrMapOvr>
    <a:masterClrMapping/>
  </p:clrMapOvr>
  <p:transition>
    <p:split orient="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nl-NL"/>
              <a:t>Klik om de stijl te bewerken</a:t>
            </a:r>
            <a:endParaRPr lang="en-US"/>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5" name="Date Placeholder 4"/>
          <p:cNvSpPr>
            <a:spLocks noGrp="1"/>
          </p:cNvSpPr>
          <p:nvPr>
            <p:ph type="dt" sz="half" idx="10"/>
          </p:nvPr>
        </p:nvSpPr>
        <p:spPr/>
        <p:txBody>
          <a:bodyPr/>
          <a:lstStyle/>
          <a:p>
            <a:pPr>
              <a:defRPr/>
            </a:pPr>
            <a:fld id="{18107C40-CBC5-4C70-B9F0-622473A80DE4}" type="datetimeFigureOut">
              <a:rPr lang="nl-NL" smtClean="0"/>
              <a:pPr>
                <a:defRPr/>
              </a:pPr>
              <a:t>21-2-2023</a:t>
            </a:fld>
            <a:endParaRPr lang="nl-NL"/>
          </a:p>
        </p:txBody>
      </p:sp>
      <p:sp>
        <p:nvSpPr>
          <p:cNvPr id="6" name="Footer Placeholder 5"/>
          <p:cNvSpPr>
            <a:spLocks noGrp="1"/>
          </p:cNvSpPr>
          <p:nvPr>
            <p:ph type="ftr" sz="quarter" idx="11"/>
          </p:nvPr>
        </p:nvSpPr>
        <p:spPr/>
        <p:txBody>
          <a:bodyPr/>
          <a:lstStyle/>
          <a:p>
            <a:pPr>
              <a:defRPr/>
            </a:pPr>
            <a:endParaRPr lang="nl-NL"/>
          </a:p>
        </p:txBody>
      </p:sp>
      <p:sp>
        <p:nvSpPr>
          <p:cNvPr id="7" name="Slide Number Placeholder 6"/>
          <p:cNvSpPr>
            <a:spLocks noGrp="1"/>
          </p:cNvSpPr>
          <p:nvPr>
            <p:ph type="sldNum" sz="quarter" idx="12"/>
          </p:nvPr>
        </p:nvSpPr>
        <p:spPr/>
        <p:txBody>
          <a:bodyPr/>
          <a:lstStyle/>
          <a:p>
            <a:pPr>
              <a:defRPr/>
            </a:pPr>
            <a:fld id="{597B54C4-18A6-4794-8794-6192E1786006}" type="slidenum">
              <a:rPr lang="nl-NL" smtClean="0"/>
              <a:pPr>
                <a:defRPr/>
              </a:pPr>
              <a:t>‹#›</a:t>
            </a:fld>
            <a:endParaRPr lang="nl-NL"/>
          </a:p>
        </p:txBody>
      </p:sp>
    </p:spTree>
    <p:extLst>
      <p:ext uri="{BB962C8B-B14F-4D97-AF65-F5344CB8AC3E}">
        <p14:creationId xmlns:p14="http://schemas.microsoft.com/office/powerpoint/2010/main" val="285282775"/>
      </p:ext>
    </p:extLst>
  </p:cSld>
  <p:clrMapOvr>
    <a:masterClrMapping/>
  </p:clrMapOvr>
  <p:transition>
    <p:split orient="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cxnSp>
          <p:nvCxnSpPr>
            <p:cNvPr id="7" name="Straight Connector 6"/>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9" name="Freeform 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50000"/>
                <a:alpha val="7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nl-NL"/>
              <a:t>Klik om de stijl te bewerken</a:t>
            </a:r>
            <a:endParaRPr lang="en-US"/>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5FB7DCCF-15A3-4D64-857B-DC265DE2C703}" type="datetimeFigureOut">
              <a:rPr lang="nl-NL" smtClean="0"/>
              <a:pPr>
                <a:defRPr/>
              </a:pPr>
              <a:t>21-2-2023</a:t>
            </a:fld>
            <a:endParaRPr lang="nl-NL"/>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nl-NL"/>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pPr>
              <a:defRPr/>
            </a:pPr>
            <a:fld id="{F4925C5A-05FA-40CD-BCA4-713797EDCFB7}" type="slidenum">
              <a:rPr lang="nl-NL" smtClean="0"/>
              <a:pPr>
                <a:defRPr/>
              </a:pPr>
              <a:t>‹#›</a:t>
            </a:fld>
            <a:endParaRPr lang="nl-NL"/>
          </a:p>
        </p:txBody>
      </p:sp>
    </p:spTree>
    <p:extLst>
      <p:ext uri="{BB962C8B-B14F-4D97-AF65-F5344CB8AC3E}">
        <p14:creationId xmlns:p14="http://schemas.microsoft.com/office/powerpoint/2010/main" val="528840050"/>
      </p:ext>
    </p:extLst>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 id="2147483777" r:id="rId12"/>
    <p:sldLayoutId id="2147483778" r:id="rId13"/>
    <p:sldLayoutId id="2147483779" r:id="rId14"/>
    <p:sldLayoutId id="2147483780" r:id="rId15"/>
    <p:sldLayoutId id="2147483781" r:id="rId16"/>
  </p:sldLayoutIdLst>
  <p:transition>
    <p:split orient="vert"/>
  </p:transition>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ideo" Target="https://www.youtube.com/embed/EnC6aTBrTRI?feature=oembed"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youtube.com/watch?v=dy51Fup3aOU&amp;t=57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467545" y="2404534"/>
            <a:ext cx="6489770" cy="1646302"/>
          </a:xfrm>
        </p:spPr>
        <p:txBody>
          <a:bodyPr/>
          <a:lstStyle/>
          <a:p>
            <a:pPr marL="484632" indent="0" eaLnBrk="1" fontAlgn="auto" hangingPunct="1">
              <a:spcAft>
                <a:spcPts val="0"/>
              </a:spcAft>
              <a:defRPr/>
            </a:pPr>
            <a:r>
              <a:rPr lang="nl-NL">
                <a:latin typeface="Arial" panose="020B0604020202020204" pitchFamily="34" charset="0"/>
                <a:cs typeface="Arial" panose="020B0604020202020204" pitchFamily="34" charset="0"/>
              </a:rPr>
              <a:t>Spreekvaardigheid      </a:t>
            </a:r>
          </a:p>
        </p:txBody>
      </p:sp>
      <p:sp>
        <p:nvSpPr>
          <p:cNvPr id="3" name="Ondertitel 2"/>
          <p:cNvSpPr>
            <a:spLocks noGrp="1"/>
          </p:cNvSpPr>
          <p:nvPr>
            <p:ph type="subTitle" idx="1"/>
          </p:nvPr>
        </p:nvSpPr>
        <p:spPr>
          <a:ln>
            <a:miter lim="800000"/>
            <a:headEnd/>
            <a:tailEnd/>
          </a:ln>
        </p:spPr>
        <p:txBody>
          <a:bodyPr>
            <a:normAutofit/>
          </a:bodyPr>
          <a:lstStyle/>
          <a:p>
            <a:pPr eaLnBrk="1" fontAlgn="auto" hangingPunct="1">
              <a:spcAft>
                <a:spcPts val="0"/>
              </a:spcAft>
              <a:buFont typeface="Wingdings 2"/>
              <a:buNone/>
              <a:defRPr/>
            </a:pPr>
            <a:r>
              <a:rPr lang="nl-NL" sz="3200">
                <a:solidFill>
                  <a:srgbClr val="002060"/>
                </a:solidFill>
                <a:latin typeface="Arial" panose="020B0604020202020204" pitchFamily="34" charset="0"/>
                <a:cs typeface="Arial" panose="020B0604020202020204" pitchFamily="34" charset="0"/>
              </a:rPr>
              <a:t>Pitch</a:t>
            </a:r>
          </a:p>
        </p:txBody>
      </p:sp>
      <p:pic>
        <p:nvPicPr>
          <p:cNvPr id="4" name="Afbeelding 3"/>
          <p:cNvPicPr/>
          <p:nvPr/>
        </p:nvPicPr>
        <p:blipFill>
          <a:blip r:embed="rId2">
            <a:extLst>
              <a:ext uri="{28A0092B-C50C-407E-A947-70E740481C1C}">
                <a14:useLocalDpi xmlns:a14="http://schemas.microsoft.com/office/drawing/2010/main" val="0"/>
              </a:ext>
            </a:extLst>
          </a:blip>
          <a:srcRect/>
          <a:stretch>
            <a:fillRect/>
          </a:stretch>
        </p:blipFill>
        <p:spPr bwMode="auto">
          <a:xfrm>
            <a:off x="5511796" y="0"/>
            <a:ext cx="1428750" cy="1370965"/>
          </a:xfrm>
          <a:prstGeom prst="rect">
            <a:avLst/>
          </a:prstGeom>
          <a:noFill/>
          <a:ln>
            <a:noFill/>
          </a:ln>
        </p:spPr>
      </p:pic>
    </p:spTree>
  </p:cSld>
  <p:clrMapOvr>
    <a:masterClrMapping/>
  </p:clrMapOvr>
  <p:transition>
    <p:wheel spokes="8"/>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348383-C166-4318-8858-CDA20BBE7AB1}"/>
              </a:ext>
            </a:extLst>
          </p:cNvPr>
          <p:cNvSpPr>
            <a:spLocks noGrp="1"/>
          </p:cNvSpPr>
          <p:nvPr>
            <p:ph type="title"/>
          </p:nvPr>
        </p:nvSpPr>
        <p:spPr/>
        <p:txBody>
          <a:bodyPr/>
          <a:lstStyle/>
          <a:p>
            <a:r>
              <a:rPr lang="nl-NL">
                <a:latin typeface="Arial" panose="020B0604020202020204" pitchFamily="34" charset="0"/>
                <a:cs typeface="Arial" panose="020B0604020202020204" pitchFamily="34" charset="0"/>
              </a:rPr>
              <a:t>Opdracht Pitch</a:t>
            </a:r>
          </a:p>
        </p:txBody>
      </p:sp>
      <p:sp>
        <p:nvSpPr>
          <p:cNvPr id="3" name="Tijdelijke aanduiding voor inhoud 2">
            <a:extLst>
              <a:ext uri="{FF2B5EF4-FFF2-40B4-BE49-F238E27FC236}">
                <a16:creationId xmlns:a16="http://schemas.microsoft.com/office/drawing/2014/main" id="{38AEC5F6-63F5-4C41-ACC8-046681A3F42A}"/>
              </a:ext>
            </a:extLst>
          </p:cNvPr>
          <p:cNvSpPr>
            <a:spLocks noGrp="1"/>
          </p:cNvSpPr>
          <p:nvPr>
            <p:ph idx="1"/>
          </p:nvPr>
        </p:nvSpPr>
        <p:spPr/>
        <p:txBody>
          <a:bodyPr>
            <a:normAutofit lnSpcReduction="10000"/>
          </a:bodyPr>
          <a:lstStyle/>
          <a:p>
            <a:r>
              <a:rPr lang="nl-NL">
                <a:latin typeface="Arial" panose="020B0604020202020204" pitchFamily="34" charset="0"/>
                <a:cs typeface="Arial" panose="020B0604020202020204" pitchFamily="34" charset="0"/>
              </a:rPr>
              <a:t>Film</a:t>
            </a:r>
          </a:p>
          <a:p>
            <a:r>
              <a:rPr lang="nl-NL">
                <a:latin typeface="Arial" panose="020B0604020202020204" pitchFamily="34" charset="0"/>
                <a:cs typeface="Arial" panose="020B0604020202020204" pitchFamily="34" charset="0"/>
              </a:rPr>
              <a:t>Serie</a:t>
            </a:r>
          </a:p>
          <a:p>
            <a:r>
              <a:rPr lang="nl-NL">
                <a:latin typeface="Arial" panose="020B0604020202020204" pitchFamily="34" charset="0"/>
                <a:cs typeface="Arial" panose="020B0604020202020204" pitchFamily="34" charset="0"/>
              </a:rPr>
              <a:t>Boek</a:t>
            </a:r>
          </a:p>
          <a:p>
            <a:r>
              <a:rPr lang="nl-NL">
                <a:latin typeface="Arial" panose="020B0604020202020204" pitchFamily="34" charset="0"/>
                <a:cs typeface="Arial" panose="020B0604020202020204" pitchFamily="34" charset="0"/>
              </a:rPr>
              <a:t>Product</a:t>
            </a:r>
          </a:p>
          <a:p>
            <a:endParaRPr lang="nl-NL">
              <a:latin typeface="Arial" panose="020B0604020202020204" pitchFamily="34" charset="0"/>
              <a:cs typeface="Arial" panose="020B0604020202020204" pitchFamily="34" charset="0"/>
            </a:endParaRPr>
          </a:p>
          <a:p>
            <a:r>
              <a:rPr lang="nl-NL">
                <a:latin typeface="Arial" panose="020B0604020202020204" pitchFamily="34" charset="0"/>
                <a:cs typeface="Arial" panose="020B0604020202020204" pitchFamily="34" charset="0"/>
              </a:rPr>
              <a:t>60-90 seconden</a:t>
            </a:r>
          </a:p>
          <a:p>
            <a:endParaRPr lang="nl-NL">
              <a:latin typeface="Arial" panose="020B0604020202020204" pitchFamily="34" charset="0"/>
              <a:cs typeface="Arial" panose="020B0604020202020204" pitchFamily="34" charset="0"/>
            </a:endParaRPr>
          </a:p>
          <a:p>
            <a:endParaRPr lang="nl-NL">
              <a:latin typeface="Arial" panose="020B0604020202020204" pitchFamily="34" charset="0"/>
              <a:cs typeface="Arial" panose="020B0604020202020204" pitchFamily="34" charset="0"/>
            </a:endParaRPr>
          </a:p>
          <a:p>
            <a:endParaRPr lang="nl-NL">
              <a:latin typeface="Arial" panose="020B0604020202020204" pitchFamily="34" charset="0"/>
              <a:cs typeface="Arial" panose="020B0604020202020204" pitchFamily="34" charset="0"/>
            </a:endParaRPr>
          </a:p>
          <a:p>
            <a:r>
              <a:rPr lang="nl-NL">
                <a:latin typeface="Arial" panose="020B0604020202020204" pitchFamily="34" charset="0"/>
                <a:cs typeface="Arial" panose="020B0604020202020204" pitchFamily="34" charset="0"/>
              </a:rPr>
              <a:t>https://www.youtube.com/watch?v=EnC6aTBrTRI</a:t>
            </a:r>
          </a:p>
        </p:txBody>
      </p:sp>
    </p:spTree>
    <p:extLst>
      <p:ext uri="{BB962C8B-B14F-4D97-AF65-F5344CB8AC3E}">
        <p14:creationId xmlns:p14="http://schemas.microsoft.com/office/powerpoint/2010/main" val="3262642055"/>
      </p:ext>
    </p:extLst>
  </p:cSld>
  <p:clrMapOvr>
    <a:masterClrMapping/>
  </p:clrMapOvr>
  <p:transition>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B6FCC8-A544-4784-8CCE-0CDCC46DAF71}"/>
              </a:ext>
            </a:extLst>
          </p:cNvPr>
          <p:cNvSpPr>
            <a:spLocks noGrp="1"/>
          </p:cNvSpPr>
          <p:nvPr>
            <p:ph type="title"/>
          </p:nvPr>
        </p:nvSpPr>
        <p:spPr/>
        <p:txBody>
          <a:bodyPr/>
          <a:lstStyle/>
          <a:p>
            <a:endParaRPr lang="nl-NL"/>
          </a:p>
        </p:txBody>
      </p:sp>
      <p:pic>
        <p:nvPicPr>
          <p:cNvPr id="4" name="Onlinemedia 3" title="Hoe moet je pitchen? | Doe het zelf | Het Klokhuis">
            <a:hlinkClick r:id="" action="ppaction://media"/>
            <a:extLst>
              <a:ext uri="{FF2B5EF4-FFF2-40B4-BE49-F238E27FC236}">
                <a16:creationId xmlns:a16="http://schemas.microsoft.com/office/drawing/2014/main" id="{28CDFA54-FFED-462D-9B7D-9C259DB32098}"/>
              </a:ext>
            </a:extLst>
          </p:cNvPr>
          <p:cNvPicPr>
            <a:picLocks noGrp="1" noRot="1" noChangeAspect="1"/>
          </p:cNvPicPr>
          <p:nvPr>
            <p:ph idx="1"/>
            <a:videoFile r:link="rId1"/>
          </p:nvPr>
        </p:nvPicPr>
        <p:blipFill>
          <a:blip r:embed="rId3"/>
          <a:stretch>
            <a:fillRect/>
          </a:stretch>
        </p:blipFill>
        <p:spPr>
          <a:xfrm>
            <a:off x="608899" y="2348880"/>
            <a:ext cx="6348413" cy="3586163"/>
          </a:xfrm>
          <a:prstGeom prst="rect">
            <a:avLst/>
          </a:prstGeom>
        </p:spPr>
      </p:pic>
    </p:spTree>
    <p:extLst>
      <p:ext uri="{BB962C8B-B14F-4D97-AF65-F5344CB8AC3E}">
        <p14:creationId xmlns:p14="http://schemas.microsoft.com/office/powerpoint/2010/main" val="2271951244"/>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06FF84-D6AA-4A20-9C4B-AB2BD8B0D925}"/>
              </a:ext>
            </a:extLst>
          </p:cNvPr>
          <p:cNvSpPr>
            <a:spLocks noGrp="1"/>
          </p:cNvSpPr>
          <p:nvPr>
            <p:ph type="title"/>
          </p:nvPr>
        </p:nvSpPr>
        <p:spPr/>
        <p:txBody>
          <a:bodyPr/>
          <a:lstStyle/>
          <a:p>
            <a:r>
              <a:rPr lang="nl-NL">
                <a:latin typeface="Arial" panose="020B0604020202020204" pitchFamily="34" charset="0"/>
                <a:cs typeface="Arial" panose="020B0604020202020204" pitchFamily="34" charset="0"/>
              </a:rPr>
              <a:t>Opbouw Pitch</a:t>
            </a:r>
          </a:p>
        </p:txBody>
      </p:sp>
      <p:sp>
        <p:nvSpPr>
          <p:cNvPr id="3" name="Tijdelijke aanduiding voor inhoud 2">
            <a:extLst>
              <a:ext uri="{FF2B5EF4-FFF2-40B4-BE49-F238E27FC236}">
                <a16:creationId xmlns:a16="http://schemas.microsoft.com/office/drawing/2014/main" id="{33877551-8308-4C0A-83E4-19CBA298206D}"/>
              </a:ext>
            </a:extLst>
          </p:cNvPr>
          <p:cNvSpPr>
            <a:spLocks noGrp="1"/>
          </p:cNvSpPr>
          <p:nvPr>
            <p:ph idx="1"/>
          </p:nvPr>
        </p:nvSpPr>
        <p:spPr>
          <a:xfrm>
            <a:off x="609599" y="1628800"/>
            <a:ext cx="6347714" cy="5229200"/>
          </a:xfrm>
        </p:spPr>
        <p:txBody>
          <a:bodyPr>
            <a:normAutofit lnSpcReduction="10000"/>
          </a:bodyPr>
          <a:lstStyle/>
          <a:p>
            <a:r>
              <a:rPr lang="nl-NL">
                <a:latin typeface="Arial" panose="020B0604020202020204" pitchFamily="34" charset="0"/>
                <a:cs typeface="Arial" panose="020B0604020202020204" pitchFamily="34" charset="0"/>
              </a:rPr>
              <a:t>Opening</a:t>
            </a:r>
          </a:p>
          <a:p>
            <a:pPr lvl="1"/>
            <a:r>
              <a:rPr lang="nl-NL">
                <a:latin typeface="Arial" panose="020B0604020202020204" pitchFamily="34" charset="0"/>
                <a:cs typeface="Arial" panose="020B0604020202020204" pitchFamily="34" charset="0"/>
              </a:rPr>
              <a:t>Stel jezelf voor.</a:t>
            </a:r>
          </a:p>
          <a:p>
            <a:pPr lvl="1"/>
            <a:r>
              <a:rPr lang="nl-NL">
                <a:latin typeface="Arial" panose="020B0604020202020204" pitchFamily="34" charset="0"/>
                <a:cs typeface="Arial" panose="020B0604020202020204" pitchFamily="34" charset="0"/>
              </a:rPr>
              <a:t>Zorg voor een pakkende opening die de aandacht trekt.</a:t>
            </a:r>
          </a:p>
          <a:p>
            <a:pPr lvl="1"/>
            <a:endParaRPr lang="nl-NL">
              <a:latin typeface="Arial" panose="020B0604020202020204" pitchFamily="34" charset="0"/>
              <a:cs typeface="Arial" panose="020B0604020202020204" pitchFamily="34" charset="0"/>
            </a:endParaRPr>
          </a:p>
          <a:p>
            <a:r>
              <a:rPr lang="nl-NL">
                <a:latin typeface="Arial" panose="020B0604020202020204" pitchFamily="34" charset="0"/>
                <a:cs typeface="Arial" panose="020B0604020202020204" pitchFamily="34" charset="0"/>
              </a:rPr>
              <a:t>Product/Boek/Film/Serie</a:t>
            </a:r>
          </a:p>
          <a:p>
            <a:pPr lvl="1"/>
            <a:r>
              <a:rPr lang="nl-NL">
                <a:latin typeface="Arial" panose="020B0604020202020204" pitchFamily="34" charset="0"/>
                <a:cs typeface="Arial" panose="020B0604020202020204" pitchFamily="34" charset="0"/>
              </a:rPr>
              <a:t>Wat ga je promoten?</a:t>
            </a:r>
          </a:p>
          <a:p>
            <a:pPr lvl="1"/>
            <a:r>
              <a:rPr lang="nl-NL">
                <a:latin typeface="Arial" panose="020B0604020202020204" pitchFamily="34" charset="0"/>
                <a:cs typeface="Arial" panose="020B0604020202020204" pitchFamily="34" charset="0"/>
              </a:rPr>
              <a:t>Geef je mening.</a:t>
            </a:r>
          </a:p>
          <a:p>
            <a:pPr marL="457200" lvl="1" indent="0">
              <a:buNone/>
            </a:pPr>
            <a:endParaRPr lang="nl-NL">
              <a:latin typeface="Arial" panose="020B0604020202020204" pitchFamily="34" charset="0"/>
              <a:cs typeface="Arial" panose="020B0604020202020204" pitchFamily="34" charset="0"/>
            </a:endParaRPr>
          </a:p>
          <a:p>
            <a:r>
              <a:rPr lang="nl-NL">
                <a:latin typeface="Arial" panose="020B0604020202020204" pitchFamily="34" charset="0"/>
                <a:cs typeface="Arial" panose="020B0604020202020204" pitchFamily="34" charset="0"/>
              </a:rPr>
              <a:t>Voordelen/Argumenten</a:t>
            </a:r>
          </a:p>
          <a:p>
            <a:pPr lvl="1"/>
            <a:r>
              <a:rPr lang="nl-NL">
                <a:latin typeface="Arial" panose="020B0604020202020204" pitchFamily="34" charset="0"/>
                <a:cs typeface="Arial" panose="020B0604020202020204" pitchFamily="34" charset="0"/>
              </a:rPr>
              <a:t>Overtuig je klasgenoten met voordelen/argumenten.</a:t>
            </a:r>
          </a:p>
          <a:p>
            <a:pPr lvl="1"/>
            <a:endParaRPr lang="nl-NL">
              <a:latin typeface="Arial" panose="020B0604020202020204" pitchFamily="34" charset="0"/>
              <a:cs typeface="Arial" panose="020B0604020202020204" pitchFamily="34" charset="0"/>
            </a:endParaRPr>
          </a:p>
          <a:p>
            <a:r>
              <a:rPr lang="nl-NL">
                <a:latin typeface="Arial" panose="020B0604020202020204" pitchFamily="34" charset="0"/>
                <a:cs typeface="Arial" panose="020B0604020202020204" pitchFamily="34" charset="0"/>
              </a:rPr>
              <a:t>Afsluiting</a:t>
            </a:r>
          </a:p>
          <a:p>
            <a:pPr lvl="1"/>
            <a:r>
              <a:rPr lang="nl-NL">
                <a:latin typeface="Arial" panose="020B0604020202020204" pitchFamily="34" charset="0"/>
                <a:cs typeface="Arial" panose="020B0604020202020204" pitchFamily="34" charset="0"/>
              </a:rPr>
              <a:t>Herhaal je mening.</a:t>
            </a:r>
          </a:p>
          <a:p>
            <a:pPr lvl="1"/>
            <a:r>
              <a:rPr lang="nl-NL">
                <a:latin typeface="Arial" panose="020B0604020202020204" pitchFamily="34" charset="0"/>
                <a:cs typeface="Arial" panose="020B0604020202020204" pitchFamily="34" charset="0"/>
              </a:rPr>
              <a:t>Sluit eventueel af met een vraag.</a:t>
            </a:r>
          </a:p>
        </p:txBody>
      </p:sp>
    </p:spTree>
    <p:extLst>
      <p:ext uri="{BB962C8B-B14F-4D97-AF65-F5344CB8AC3E}">
        <p14:creationId xmlns:p14="http://schemas.microsoft.com/office/powerpoint/2010/main" val="3072067001"/>
      </p:ext>
    </p:extLst>
  </p:cSld>
  <p:clrMapOvr>
    <a:masterClrMapping/>
  </p:clrMapOvr>
  <p:transition>
    <p:split orient="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690118-72D3-4025-8FEB-20CF4A5F7146}"/>
              </a:ext>
            </a:extLst>
          </p:cNvPr>
          <p:cNvSpPr>
            <a:spLocks noGrp="1"/>
          </p:cNvSpPr>
          <p:nvPr>
            <p:ph type="title"/>
          </p:nvPr>
        </p:nvSpPr>
        <p:spPr/>
        <p:txBody>
          <a:bodyPr/>
          <a:lstStyle/>
          <a:p>
            <a:r>
              <a:rPr lang="nl-NL">
                <a:latin typeface="Arial" panose="020B0604020202020204" pitchFamily="34" charset="0"/>
                <a:cs typeface="Arial" panose="020B0604020202020204" pitchFamily="34" charset="0"/>
              </a:rPr>
              <a:t>Beoordeling Pitch</a:t>
            </a:r>
          </a:p>
        </p:txBody>
      </p:sp>
      <p:sp>
        <p:nvSpPr>
          <p:cNvPr id="3" name="Tijdelijke aanduiding voor inhoud 2">
            <a:extLst>
              <a:ext uri="{FF2B5EF4-FFF2-40B4-BE49-F238E27FC236}">
                <a16:creationId xmlns:a16="http://schemas.microsoft.com/office/drawing/2014/main" id="{AE5C876F-A78F-4F8E-A6BA-01F66138F9A6}"/>
              </a:ext>
            </a:extLst>
          </p:cNvPr>
          <p:cNvSpPr>
            <a:spLocks noGrp="1"/>
          </p:cNvSpPr>
          <p:nvPr>
            <p:ph idx="1"/>
          </p:nvPr>
        </p:nvSpPr>
        <p:spPr/>
        <p:txBody>
          <a:bodyPr/>
          <a:lstStyle/>
          <a:p>
            <a:r>
              <a:rPr lang="nl-NL">
                <a:latin typeface="Arial" panose="020B0604020202020204" pitchFamily="34" charset="0"/>
                <a:cs typeface="Arial" panose="020B0604020202020204" pitchFamily="34" charset="0"/>
              </a:rPr>
              <a:t>Inhoud</a:t>
            </a:r>
          </a:p>
          <a:p>
            <a:r>
              <a:rPr lang="nl-NL">
                <a:latin typeface="Arial" panose="020B0604020202020204" pitchFamily="34" charset="0"/>
                <a:cs typeface="Arial" panose="020B0604020202020204" pitchFamily="34" charset="0"/>
              </a:rPr>
              <a:t>Taalgebruik</a:t>
            </a:r>
          </a:p>
          <a:p>
            <a:r>
              <a:rPr lang="nl-NL">
                <a:latin typeface="Arial" panose="020B0604020202020204" pitchFamily="34" charset="0"/>
                <a:cs typeface="Arial" panose="020B0604020202020204" pitchFamily="34" charset="0"/>
              </a:rPr>
              <a:t>Houding</a:t>
            </a:r>
          </a:p>
          <a:p>
            <a:r>
              <a:rPr lang="nl-NL">
                <a:latin typeface="Arial" panose="020B0604020202020204" pitchFamily="34" charset="0"/>
                <a:cs typeface="Arial" panose="020B0604020202020204" pitchFamily="34" charset="0"/>
              </a:rPr>
              <a:t>Presentatie</a:t>
            </a:r>
          </a:p>
          <a:p>
            <a:endParaRPr lang="nl-NL">
              <a:latin typeface="Arial" panose="020B0604020202020204" pitchFamily="34" charset="0"/>
              <a:cs typeface="Arial" panose="020B0604020202020204" pitchFamily="34" charset="0"/>
            </a:endParaRPr>
          </a:p>
          <a:p>
            <a:endParaRPr lang="nl-N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0199901"/>
      </p:ext>
    </p:extLst>
  </p:cSld>
  <p:clrMapOvr>
    <a:masterClrMapping/>
  </p:clrMapOvr>
  <p:transition>
    <p:split orient="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997485-9A33-4DA7-B124-42306494E8B6}"/>
              </a:ext>
            </a:extLst>
          </p:cNvPr>
          <p:cNvSpPr>
            <a:spLocks noGrp="1"/>
          </p:cNvSpPr>
          <p:nvPr>
            <p:ph type="title"/>
          </p:nvPr>
        </p:nvSpPr>
        <p:spPr/>
        <p:txBody>
          <a:bodyPr/>
          <a:lstStyle/>
          <a:p>
            <a:r>
              <a:rPr lang="nl-NL">
                <a:latin typeface="Arial" panose="020B0604020202020204" pitchFamily="34" charset="0"/>
                <a:cs typeface="Arial" panose="020B0604020202020204" pitchFamily="34" charset="0"/>
              </a:rPr>
              <a:t>Beoordelingspunten Pitch</a:t>
            </a:r>
          </a:p>
        </p:txBody>
      </p:sp>
      <p:graphicFrame>
        <p:nvGraphicFramePr>
          <p:cNvPr id="4" name="Tabel 4">
            <a:extLst>
              <a:ext uri="{FF2B5EF4-FFF2-40B4-BE49-F238E27FC236}">
                <a16:creationId xmlns:a16="http://schemas.microsoft.com/office/drawing/2014/main" id="{80FD82D5-DBB2-4B77-819C-410EBE9D04E2}"/>
              </a:ext>
            </a:extLst>
          </p:cNvPr>
          <p:cNvGraphicFramePr>
            <a:graphicFrameLocks noGrp="1"/>
          </p:cNvGraphicFramePr>
          <p:nvPr>
            <p:ph idx="1"/>
            <p:extLst>
              <p:ext uri="{D42A27DB-BD31-4B8C-83A1-F6EECF244321}">
                <p14:modId xmlns:p14="http://schemas.microsoft.com/office/powerpoint/2010/main" val="2715742096"/>
              </p:ext>
            </p:extLst>
          </p:nvPr>
        </p:nvGraphicFramePr>
        <p:xfrm>
          <a:off x="609600" y="2160588"/>
          <a:ext cx="6348412" cy="3754120"/>
        </p:xfrm>
        <a:graphic>
          <a:graphicData uri="http://schemas.openxmlformats.org/drawingml/2006/table">
            <a:tbl>
              <a:tblPr firstRow="1" bandRow="1">
                <a:tableStyleId>{5C22544A-7EE6-4342-B048-85BDC9FD1C3A}</a:tableStyleId>
              </a:tblPr>
              <a:tblGrid>
                <a:gridCol w="3174206">
                  <a:extLst>
                    <a:ext uri="{9D8B030D-6E8A-4147-A177-3AD203B41FA5}">
                      <a16:colId xmlns:a16="http://schemas.microsoft.com/office/drawing/2014/main" val="2387243881"/>
                    </a:ext>
                  </a:extLst>
                </a:gridCol>
                <a:gridCol w="3174206">
                  <a:extLst>
                    <a:ext uri="{9D8B030D-6E8A-4147-A177-3AD203B41FA5}">
                      <a16:colId xmlns:a16="http://schemas.microsoft.com/office/drawing/2014/main" val="3901849854"/>
                    </a:ext>
                  </a:extLst>
                </a:gridCol>
              </a:tblGrid>
              <a:tr h="370840">
                <a:tc>
                  <a:txBody>
                    <a:bodyPr/>
                    <a:lstStyle/>
                    <a:p>
                      <a:r>
                        <a:rPr lang="nl-NL">
                          <a:latin typeface="Arial" panose="020B0604020202020204" pitchFamily="34" charset="0"/>
                          <a:cs typeface="Arial" panose="020B0604020202020204" pitchFamily="34" charset="0"/>
                        </a:rPr>
                        <a:t>Categorie</a:t>
                      </a:r>
                    </a:p>
                  </a:txBody>
                  <a:tcPr/>
                </a:tc>
                <a:tc>
                  <a:txBody>
                    <a:bodyPr/>
                    <a:lstStyle/>
                    <a:p>
                      <a:r>
                        <a:rPr lang="nl-NL">
                          <a:latin typeface="Arial" panose="020B0604020202020204" pitchFamily="34" charset="0"/>
                          <a:cs typeface="Arial" panose="020B0604020202020204" pitchFamily="34" charset="0"/>
                        </a:rPr>
                        <a:t>Beoordelingspunten</a:t>
                      </a:r>
                    </a:p>
                  </a:txBody>
                  <a:tcPr/>
                </a:tc>
                <a:extLst>
                  <a:ext uri="{0D108BD9-81ED-4DB2-BD59-A6C34878D82A}">
                    <a16:rowId xmlns:a16="http://schemas.microsoft.com/office/drawing/2014/main" val="3477862480"/>
                  </a:ext>
                </a:extLst>
              </a:tr>
              <a:tr h="370840">
                <a:tc>
                  <a:txBody>
                    <a:bodyPr/>
                    <a:lstStyle/>
                    <a:p>
                      <a:r>
                        <a:rPr lang="nl-NL">
                          <a:latin typeface="Arial" panose="020B0604020202020204" pitchFamily="34" charset="0"/>
                          <a:cs typeface="Arial" panose="020B0604020202020204" pitchFamily="34" charset="0"/>
                        </a:rPr>
                        <a:t>Inhoud (0-1-2-3 punten)</a:t>
                      </a:r>
                    </a:p>
                  </a:txBody>
                  <a:tcPr/>
                </a:tc>
                <a:tc>
                  <a:txBody>
                    <a:bodyPr/>
                    <a:lstStyle/>
                    <a:p>
                      <a:r>
                        <a:rPr lang="nl-NL">
                          <a:latin typeface="Arial" panose="020B0604020202020204" pitchFamily="34" charset="0"/>
                          <a:cs typeface="Arial" panose="020B0604020202020204" pitchFamily="34" charset="0"/>
                        </a:rPr>
                        <a:t>Mening</a:t>
                      </a:r>
                    </a:p>
                    <a:p>
                      <a:r>
                        <a:rPr lang="nl-NL">
                          <a:latin typeface="Arial" panose="020B0604020202020204" pitchFamily="34" charset="0"/>
                          <a:cs typeface="Arial" panose="020B0604020202020204" pitchFamily="34" charset="0"/>
                        </a:rPr>
                        <a:t>Argumentatie </a:t>
                      </a:r>
                    </a:p>
                  </a:txBody>
                  <a:tcPr/>
                </a:tc>
                <a:extLst>
                  <a:ext uri="{0D108BD9-81ED-4DB2-BD59-A6C34878D82A}">
                    <a16:rowId xmlns:a16="http://schemas.microsoft.com/office/drawing/2014/main" val="3066465188"/>
                  </a:ext>
                </a:extLst>
              </a:tr>
              <a:tr h="370840">
                <a:tc>
                  <a:txBody>
                    <a:bodyPr/>
                    <a:lstStyle/>
                    <a:p>
                      <a:r>
                        <a:rPr lang="nl-NL">
                          <a:latin typeface="Arial" panose="020B0604020202020204" pitchFamily="34" charset="0"/>
                          <a:cs typeface="Arial" panose="020B0604020202020204" pitchFamily="34" charset="0"/>
                        </a:rPr>
                        <a:t>Taalgebruik (0-1-2-3 punten)</a:t>
                      </a:r>
                    </a:p>
                  </a:txBody>
                  <a:tcPr/>
                </a:tc>
                <a:tc>
                  <a:txBody>
                    <a:bodyPr/>
                    <a:lstStyle/>
                    <a:p>
                      <a:r>
                        <a:rPr lang="nl-NL">
                          <a:latin typeface="Arial" panose="020B0604020202020204" pitchFamily="34" charset="0"/>
                          <a:cs typeface="Arial" panose="020B0604020202020204" pitchFamily="34" charset="0"/>
                        </a:rPr>
                        <a:t>Begrijpelijk</a:t>
                      </a:r>
                    </a:p>
                    <a:p>
                      <a:r>
                        <a:rPr lang="nl-NL">
                          <a:latin typeface="Arial" panose="020B0604020202020204" pitchFamily="34" charset="0"/>
                          <a:cs typeface="Arial" panose="020B0604020202020204" pitchFamily="34" charset="0"/>
                        </a:rPr>
                        <a:t>Vlot</a:t>
                      </a:r>
                    </a:p>
                    <a:p>
                      <a:r>
                        <a:rPr lang="nl-NL">
                          <a:latin typeface="Arial" panose="020B0604020202020204" pitchFamily="34" charset="0"/>
                          <a:cs typeface="Arial" panose="020B0604020202020204" pitchFamily="34" charset="0"/>
                        </a:rPr>
                        <a:t>Volume </a:t>
                      </a:r>
                    </a:p>
                  </a:txBody>
                  <a:tcPr/>
                </a:tc>
                <a:extLst>
                  <a:ext uri="{0D108BD9-81ED-4DB2-BD59-A6C34878D82A}">
                    <a16:rowId xmlns:a16="http://schemas.microsoft.com/office/drawing/2014/main" val="1395418762"/>
                  </a:ext>
                </a:extLst>
              </a:tr>
              <a:tr h="370840">
                <a:tc>
                  <a:txBody>
                    <a:bodyPr/>
                    <a:lstStyle/>
                    <a:p>
                      <a:r>
                        <a:rPr lang="nl-NL">
                          <a:latin typeface="Arial" panose="020B0604020202020204" pitchFamily="34" charset="0"/>
                          <a:cs typeface="Arial" panose="020B0604020202020204" pitchFamily="34" charset="0"/>
                        </a:rPr>
                        <a:t>Houding (0-1-2-3 punten)</a:t>
                      </a:r>
                    </a:p>
                  </a:txBody>
                  <a:tcPr/>
                </a:tc>
                <a:tc>
                  <a:txBody>
                    <a:bodyPr/>
                    <a:lstStyle/>
                    <a:p>
                      <a:r>
                        <a:rPr lang="nl-NL">
                          <a:latin typeface="Arial" panose="020B0604020202020204" pitchFamily="34" charset="0"/>
                          <a:cs typeface="Arial" panose="020B0604020202020204" pitchFamily="34" charset="0"/>
                        </a:rPr>
                        <a:t>Zelfverzekerd</a:t>
                      </a:r>
                    </a:p>
                    <a:p>
                      <a:r>
                        <a:rPr lang="nl-NL">
                          <a:latin typeface="Arial" panose="020B0604020202020204" pitchFamily="34" charset="0"/>
                          <a:cs typeface="Arial" panose="020B0604020202020204" pitchFamily="34" charset="0"/>
                        </a:rPr>
                        <a:t>Oogcontact</a:t>
                      </a:r>
                    </a:p>
                    <a:p>
                      <a:r>
                        <a:rPr lang="nl-NL">
                          <a:latin typeface="Arial" panose="020B0604020202020204" pitchFamily="34" charset="0"/>
                          <a:cs typeface="Arial" panose="020B0604020202020204" pitchFamily="34" charset="0"/>
                        </a:rPr>
                        <a:t>Gebaren </a:t>
                      </a:r>
                    </a:p>
                  </a:txBody>
                  <a:tcPr/>
                </a:tc>
                <a:extLst>
                  <a:ext uri="{0D108BD9-81ED-4DB2-BD59-A6C34878D82A}">
                    <a16:rowId xmlns:a16="http://schemas.microsoft.com/office/drawing/2014/main" val="3848016705"/>
                  </a:ext>
                </a:extLst>
              </a:tr>
              <a:tr h="370840">
                <a:tc>
                  <a:txBody>
                    <a:bodyPr/>
                    <a:lstStyle/>
                    <a:p>
                      <a:r>
                        <a:rPr lang="nl-NL">
                          <a:latin typeface="Arial" panose="020B0604020202020204" pitchFamily="34" charset="0"/>
                          <a:cs typeface="Arial" panose="020B0604020202020204" pitchFamily="34" charset="0"/>
                        </a:rPr>
                        <a:t>Presentatie (0-1-2-3 punten)</a:t>
                      </a:r>
                    </a:p>
                  </a:txBody>
                  <a:tcPr/>
                </a:tc>
                <a:tc>
                  <a:txBody>
                    <a:bodyPr/>
                    <a:lstStyle/>
                    <a:p>
                      <a:r>
                        <a:rPr lang="nl-NL">
                          <a:latin typeface="Arial" panose="020B0604020202020204" pitchFamily="34" charset="0"/>
                          <a:cs typeface="Arial" panose="020B0604020202020204" pitchFamily="34" charset="0"/>
                        </a:rPr>
                        <a:t>Opbouw</a:t>
                      </a:r>
                    </a:p>
                    <a:p>
                      <a:r>
                        <a:rPr lang="nl-NL">
                          <a:latin typeface="Arial" panose="020B0604020202020204" pitchFamily="34" charset="0"/>
                          <a:cs typeface="Arial" panose="020B0604020202020204" pitchFamily="34" charset="0"/>
                        </a:rPr>
                        <a:t>Originaliteit</a:t>
                      </a:r>
                    </a:p>
                    <a:p>
                      <a:r>
                        <a:rPr lang="nl-NL">
                          <a:latin typeface="Arial" panose="020B0604020202020204" pitchFamily="34" charset="0"/>
                          <a:cs typeface="Arial" panose="020B0604020202020204" pitchFamily="34" charset="0"/>
                        </a:rPr>
                        <a:t>Tijd </a:t>
                      </a:r>
                    </a:p>
                  </a:txBody>
                  <a:tcPr/>
                </a:tc>
                <a:extLst>
                  <a:ext uri="{0D108BD9-81ED-4DB2-BD59-A6C34878D82A}">
                    <a16:rowId xmlns:a16="http://schemas.microsoft.com/office/drawing/2014/main" val="2625000530"/>
                  </a:ext>
                </a:extLst>
              </a:tr>
            </a:tbl>
          </a:graphicData>
        </a:graphic>
      </p:graphicFrame>
    </p:spTree>
    <p:extLst>
      <p:ext uri="{BB962C8B-B14F-4D97-AF65-F5344CB8AC3E}">
        <p14:creationId xmlns:p14="http://schemas.microsoft.com/office/powerpoint/2010/main" val="4030475729"/>
      </p:ext>
    </p:extLst>
  </p:cSld>
  <p:clrMapOvr>
    <a:masterClrMapping/>
  </p:clrMapOvr>
  <p:transition>
    <p:split orient="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01D5D6-9490-D9DC-89B6-8DF35E13F736}"/>
              </a:ext>
            </a:extLst>
          </p:cNvPr>
          <p:cNvSpPr>
            <a:spLocks noGrp="1"/>
          </p:cNvSpPr>
          <p:nvPr>
            <p:ph type="title"/>
          </p:nvPr>
        </p:nvSpPr>
        <p:spPr/>
        <p:txBody>
          <a:bodyPr/>
          <a:lstStyle/>
          <a:p>
            <a:r>
              <a:rPr lang="nl-NL"/>
              <a:t>Wat vind je van deze pitch?</a:t>
            </a:r>
          </a:p>
        </p:txBody>
      </p:sp>
      <p:sp>
        <p:nvSpPr>
          <p:cNvPr id="3" name="Tijdelijke aanduiding voor inhoud 2">
            <a:extLst>
              <a:ext uri="{FF2B5EF4-FFF2-40B4-BE49-F238E27FC236}">
                <a16:creationId xmlns:a16="http://schemas.microsoft.com/office/drawing/2014/main" id="{801F9192-5080-7A75-4F98-5FB5D421F5DF}"/>
              </a:ext>
            </a:extLst>
          </p:cNvPr>
          <p:cNvSpPr>
            <a:spLocks noGrp="1"/>
          </p:cNvSpPr>
          <p:nvPr>
            <p:ph idx="1"/>
          </p:nvPr>
        </p:nvSpPr>
        <p:spPr/>
        <p:txBody>
          <a:bodyPr/>
          <a:lstStyle/>
          <a:p>
            <a:r>
              <a:rPr lang="nl-NL">
                <a:hlinkClick r:id="rId2"/>
              </a:rPr>
              <a:t>https://www.youtube.com/watch?v=dy51Fup3aOU&amp;t=57s</a:t>
            </a:r>
            <a:endParaRPr lang="nl-NL"/>
          </a:p>
          <a:p>
            <a:endParaRPr lang="nl-NL"/>
          </a:p>
        </p:txBody>
      </p:sp>
    </p:spTree>
    <p:extLst>
      <p:ext uri="{BB962C8B-B14F-4D97-AF65-F5344CB8AC3E}">
        <p14:creationId xmlns:p14="http://schemas.microsoft.com/office/powerpoint/2010/main" val="1603851584"/>
      </p:ext>
    </p:extLst>
  </p:cSld>
  <p:clrMapOvr>
    <a:masterClrMapping/>
  </p:clrMapOvr>
  <p:transition>
    <p:split orient="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C99B61-5750-4B86-8245-ED28888D649D}"/>
              </a:ext>
            </a:extLst>
          </p:cNvPr>
          <p:cNvSpPr>
            <a:spLocks noGrp="1"/>
          </p:cNvSpPr>
          <p:nvPr>
            <p:ph type="title"/>
          </p:nvPr>
        </p:nvSpPr>
        <p:spPr/>
        <p:txBody>
          <a:bodyPr/>
          <a:lstStyle/>
          <a:p>
            <a:r>
              <a:rPr lang="nl-NL">
                <a:latin typeface="Arial" panose="020B0604020202020204" pitchFamily="34" charset="0"/>
                <a:cs typeface="Arial" panose="020B0604020202020204" pitchFamily="34" charset="0"/>
              </a:rPr>
              <a:t>Tips Pitch</a:t>
            </a:r>
          </a:p>
        </p:txBody>
      </p:sp>
      <p:sp>
        <p:nvSpPr>
          <p:cNvPr id="3" name="Tijdelijke aanduiding voor inhoud 2">
            <a:extLst>
              <a:ext uri="{FF2B5EF4-FFF2-40B4-BE49-F238E27FC236}">
                <a16:creationId xmlns:a16="http://schemas.microsoft.com/office/drawing/2014/main" id="{6FA9C612-CB06-4996-9630-9AB761435E53}"/>
              </a:ext>
            </a:extLst>
          </p:cNvPr>
          <p:cNvSpPr>
            <a:spLocks noGrp="1"/>
          </p:cNvSpPr>
          <p:nvPr>
            <p:ph idx="1"/>
          </p:nvPr>
        </p:nvSpPr>
        <p:spPr/>
        <p:txBody>
          <a:bodyPr>
            <a:normAutofit lnSpcReduction="10000"/>
          </a:bodyPr>
          <a:lstStyle/>
          <a:p>
            <a:r>
              <a:rPr lang="nl-NL" sz="1800">
                <a:effectLst/>
                <a:latin typeface="Arial" panose="020B0604020202020204" pitchFamily="34" charset="0"/>
                <a:ea typeface="Times New Roman" panose="02020603050405020304" pitchFamily="18" charset="0"/>
                <a:cs typeface="Arial" panose="020B0604020202020204" pitchFamily="34" charset="0"/>
              </a:rPr>
              <a:t>Tips:</a:t>
            </a:r>
            <a:endParaRPr lang="nl-NL" sz="1800">
              <a:effectLst/>
              <a:latin typeface="Arial" panose="020B0604020202020204" pitchFamily="34" charset="0"/>
              <a:ea typeface="Calibri" panose="020F0502020204030204" pitchFamily="34" charset="0"/>
              <a:cs typeface="Arial" panose="020B0604020202020204" pitchFamily="34" charset="0"/>
            </a:endParaRPr>
          </a:p>
          <a:p>
            <a:r>
              <a:rPr lang="nl-NL" sz="1800">
                <a:effectLst/>
                <a:latin typeface="Arial" panose="020B0604020202020204" pitchFamily="34" charset="0"/>
                <a:ea typeface="Times New Roman" panose="02020603050405020304" pitchFamily="18" charset="0"/>
                <a:cs typeface="Arial" panose="020B0604020202020204" pitchFamily="34" charset="0"/>
              </a:rPr>
              <a:t>- Zorg dat je goed bent voorbereid. </a:t>
            </a:r>
            <a:endParaRPr lang="nl-NL" sz="1800">
              <a:effectLst/>
              <a:latin typeface="Arial" panose="020B0604020202020204" pitchFamily="34" charset="0"/>
              <a:ea typeface="Calibri" panose="020F0502020204030204" pitchFamily="34" charset="0"/>
              <a:cs typeface="Arial" panose="020B0604020202020204" pitchFamily="34" charset="0"/>
            </a:endParaRPr>
          </a:p>
          <a:p>
            <a:r>
              <a:rPr lang="nl-NL" sz="1800">
                <a:effectLst/>
                <a:latin typeface="Arial" panose="020B0604020202020204" pitchFamily="34" charset="0"/>
                <a:ea typeface="Times New Roman" panose="02020603050405020304" pitchFamily="18" charset="0"/>
                <a:cs typeface="Arial" panose="020B0604020202020204" pitchFamily="34" charset="0"/>
              </a:rPr>
              <a:t>- Oefen je pitch voor de spiegel. </a:t>
            </a:r>
            <a:r>
              <a:rPr lang="nl-NL" sz="1800">
                <a:effectLst/>
                <a:latin typeface="Arial" panose="020B0604020202020204" pitchFamily="34" charset="0"/>
                <a:ea typeface="Calibri" panose="020F0502020204030204" pitchFamily="34" charset="0"/>
                <a:cs typeface="Arial" panose="020B0604020202020204" pitchFamily="34" charset="0"/>
              </a:rPr>
              <a:t>Zo zie je wat voor houding je aanneemt terwijl je de pitch geeft. </a:t>
            </a:r>
          </a:p>
          <a:p>
            <a:r>
              <a:rPr lang="nl-NL" sz="1800">
                <a:effectLst/>
                <a:latin typeface="Arial" panose="020B0604020202020204" pitchFamily="34" charset="0"/>
                <a:ea typeface="Calibri" panose="020F0502020204030204" pitchFamily="34" charset="0"/>
                <a:cs typeface="Arial" panose="020B0604020202020204" pitchFamily="34" charset="0"/>
              </a:rPr>
              <a:t>- Leer je pitch niet woord voor woord uit je hoofd, maar zorg dat je in grote lijnen weet wat je wilt vertellen. Dat komt natuurlijker over.</a:t>
            </a:r>
          </a:p>
          <a:p>
            <a:r>
              <a:rPr lang="nl-NL" sz="1800">
                <a:effectLst/>
                <a:latin typeface="Arial" panose="020B0604020202020204" pitchFamily="34" charset="0"/>
                <a:ea typeface="Calibri" panose="020F0502020204030204" pitchFamily="34" charset="0"/>
                <a:cs typeface="Arial" panose="020B0604020202020204" pitchFamily="34" charset="0"/>
              </a:rPr>
              <a:t>- Vraag je vader/moeder, zusje, vriend(in) of opa om zijn of haar mening. Je hebt maar één kans om een goede indruk achter te laten. Zij kunnen nog met goede suggesties komen of aangeven wat voor hen niet duidelijk was tijdens jouw praatje.</a:t>
            </a:r>
          </a:p>
          <a:p>
            <a:endParaRPr lang="nl-N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7296916"/>
      </p:ext>
    </p:extLst>
  </p:cSld>
  <p:clrMapOvr>
    <a:masterClrMapping/>
  </p:clrMapOvr>
  <p:transition>
    <p:split orient="vert"/>
  </p:transition>
</p:sld>
</file>

<file path=ppt/theme/theme1.xml><?xml version="1.0" encoding="utf-8"?>
<a:theme xmlns:a="http://schemas.openxmlformats.org/drawingml/2006/main" name="Facet">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0dcfdb0-32c2-40cc-b7af-bd89b0e359d1" xsi:nil="true"/>
    <lcf76f155ced4ddcb4097134ff3c332f xmlns="dc372a19-e184-459a-a1e4-64b909f15819">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70F6754C1A65C44B8EA455FD097AF6A" ma:contentTypeVersion="14" ma:contentTypeDescription="Een nieuw document maken." ma:contentTypeScope="" ma:versionID="b7c426919243fe3bbc5c5a54cee77e5e">
  <xsd:schema xmlns:xsd="http://www.w3.org/2001/XMLSchema" xmlns:xs="http://www.w3.org/2001/XMLSchema" xmlns:p="http://schemas.microsoft.com/office/2006/metadata/properties" xmlns:ns2="dc372a19-e184-459a-a1e4-64b909f15819" xmlns:ns3="c0dcfdb0-32c2-40cc-b7af-bd89b0e359d1" targetNamespace="http://schemas.microsoft.com/office/2006/metadata/properties" ma:root="true" ma:fieldsID="1044613852640942232b3d3e217192d0" ns2:_="" ns3:_="">
    <xsd:import namespace="dc372a19-e184-459a-a1e4-64b909f15819"/>
    <xsd:import namespace="c0dcfdb0-32c2-40cc-b7af-bd89b0e359d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3:TaxCatchAll" minOccurs="0"/>
                <xsd:element ref="ns2:MediaServiceOCR" minOccurs="0"/>
                <xsd:element ref="ns2:MediaServiceGenerationTime" minOccurs="0"/>
                <xsd:element ref="ns2:MediaServiceEventHashCode"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372a19-e184-459a-a1e4-64b909f1581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Afbeeldingtags" ma:readOnly="false" ma:fieldId="{5cf76f15-5ced-4ddc-b409-7134ff3c332f}" ma:taxonomyMulti="true" ma:sspId="11bbe85b-3fab-419a-a9b6-de03db0cb14d"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c0dcfdb0-32c2-40cc-b7af-bd89b0e359d1" elementFormDefault="qualified">
    <xsd:import namespace="http://schemas.microsoft.com/office/2006/documentManagement/types"/>
    <xsd:import namespace="http://schemas.microsoft.com/office/infopath/2007/PartnerControls"/>
    <xsd:element name="SharedWithUsers" ma:index="12"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Gedeeld met details" ma:internalName="SharedWithDetails" ma:readOnly="true">
      <xsd:simpleType>
        <xsd:restriction base="dms:Note">
          <xsd:maxLength value="255"/>
        </xsd:restriction>
      </xsd:simpleType>
    </xsd:element>
    <xsd:element name="TaxCatchAll" ma:index="14" nillable="true" ma:displayName="Taxonomy Catch All Column" ma:hidden="true" ma:list="{0baa98f1-675c-4412-b026-420f028cc616}" ma:internalName="TaxCatchAll" ma:showField="CatchAllData" ma:web="c0dcfdb0-32c2-40cc-b7af-bd89b0e359d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714CC03-BD58-4E66-988C-02E534DCCE4E}">
  <ds:schemaRefs>
    <ds:schemaRef ds:uri="c0dcfdb0-32c2-40cc-b7af-bd89b0e359d1"/>
    <ds:schemaRef ds:uri="dc372a19-e184-459a-a1e4-64b909f1581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80F1FA75-BEB8-4CC7-917C-BABE2F615F0A}">
  <ds:schemaRefs>
    <ds:schemaRef ds:uri="c0dcfdb0-32c2-40cc-b7af-bd89b0e359d1"/>
    <ds:schemaRef ds:uri="dc372a19-e184-459a-a1e4-64b909f1581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5F26003-F204-4AAC-83C7-1FECB48BAB9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Application>Microsoft Office PowerPoint</Application>
  <PresentationFormat>On-screen Show (4:3)</PresentationFormat>
  <Slides>8</Slides>
  <Notes>0</Notes>
  <HiddenSlides>0</HiddenSlide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Facet</vt:lpstr>
      <vt:lpstr>Spreekvaardigheid      </vt:lpstr>
      <vt:lpstr>Opdracht Pitch</vt:lpstr>
      <vt:lpstr>PowerPoint Presentation</vt:lpstr>
      <vt:lpstr>Opbouw Pitch</vt:lpstr>
      <vt:lpstr>Beoordeling Pitch</vt:lpstr>
      <vt:lpstr>Beoordelingspunten Pitch</vt:lpstr>
      <vt:lpstr>Wat vind je van deze pitch?</vt:lpstr>
      <vt:lpstr>Tips Pitch</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Dit ben ik</dc:title>
  <dc:creator>WinXP</dc:creator>
  <cp:revision>1</cp:revision>
  <cp:lastPrinted>2017-09-08T09:31:08Z</cp:lastPrinted>
  <dcterms:created xsi:type="dcterms:W3CDTF">2008-06-04T13:53:13Z</dcterms:created>
  <dcterms:modified xsi:type="dcterms:W3CDTF">2023-02-21T14:25:04Z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0x010100E70F6754C1A65C44B8EA455FD097AF6A</vt:lpwstr>
  </property>
  <property fmtid="{D5CDD505-2E9C-101B-9397-08002B2CF9AE}" pid="3" name="MediaServiceImageTags">
    <vt:lpwstr/>
  </property>
</Properties>
</file>